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8" r:id="rId3"/>
  </p:sldMasterIdLst>
  <p:notesMasterIdLst>
    <p:notesMasterId r:id="rId38"/>
  </p:notesMasterIdLst>
  <p:sldIdLst>
    <p:sldId id="256" r:id="rId4"/>
    <p:sldId id="257" r:id="rId5"/>
    <p:sldId id="258" r:id="rId6"/>
    <p:sldId id="314" r:id="rId7"/>
    <p:sldId id="264" r:id="rId8"/>
    <p:sldId id="259" r:id="rId9"/>
    <p:sldId id="271" r:id="rId10"/>
    <p:sldId id="272" r:id="rId11"/>
    <p:sldId id="269" r:id="rId12"/>
    <p:sldId id="300" r:id="rId13"/>
    <p:sldId id="270" r:id="rId14"/>
    <p:sldId id="309" r:id="rId15"/>
    <p:sldId id="274" r:id="rId16"/>
    <p:sldId id="275" r:id="rId17"/>
    <p:sldId id="277" r:id="rId18"/>
    <p:sldId id="278" r:id="rId19"/>
    <p:sldId id="279" r:id="rId20"/>
    <p:sldId id="280" r:id="rId21"/>
    <p:sldId id="282" r:id="rId22"/>
    <p:sldId id="301" r:id="rId23"/>
    <p:sldId id="304" r:id="rId24"/>
    <p:sldId id="303" r:id="rId25"/>
    <p:sldId id="306" r:id="rId26"/>
    <p:sldId id="307" r:id="rId27"/>
    <p:sldId id="285" r:id="rId28"/>
    <p:sldId id="293" r:id="rId29"/>
    <p:sldId id="295" r:id="rId30"/>
    <p:sldId id="288" r:id="rId31"/>
    <p:sldId id="290" r:id="rId32"/>
    <p:sldId id="310" r:id="rId33"/>
    <p:sldId id="298" r:id="rId34"/>
    <p:sldId id="297" r:id="rId35"/>
    <p:sldId id="294" r:id="rId36"/>
    <p:sldId id="313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6"/>
    <a:srgbClr val="A80000"/>
    <a:srgbClr val="D5E8F7"/>
    <a:srgbClr val="A8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38" autoAdjust="0"/>
    <p:restoredTop sz="81472" autoAdjust="0"/>
  </p:normalViewPr>
  <p:slideViewPr>
    <p:cSldViewPr>
      <p:cViewPr varScale="1">
        <p:scale>
          <a:sx n="70" d="100"/>
          <a:sy n="70" d="100"/>
        </p:scale>
        <p:origin x="-83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cuments\Tencent%20Files\1305916770\FileRecv\&#26032;&#24314;%20Microsoft%20Excel%20&#24037;&#20316;&#34920;%20(3)%20(1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cuments\Tencent%20Files\1305916770\FileRecv\&#26032;&#24314;%20Microsoft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710225536197347E-2"/>
          <c:y val="6.5196336246799533E-2"/>
          <c:w val="0.89405357688623688"/>
          <c:h val="0.869607327506400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9"/>
        <c:holeSize val="5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369900015147467E-2"/>
          <c:y val="4.5535625113055957E-2"/>
          <c:w val="0.94929470826581552"/>
          <c:h val="0.8836781840807308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marker>
            <c:symbol val="none"/>
          </c:marker>
          <c:dPt>
            <c:idx val="1"/>
            <c:bubble3D val="0"/>
            <c:spPr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296128"/>
        <c:axId val="245936896"/>
      </c:scatterChart>
      <c:valAx>
        <c:axId val="24529612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one"/>
        <c:crossAx val="245936896"/>
        <c:crosses val="autoZero"/>
        <c:crossBetween val="midCat"/>
      </c:valAx>
      <c:valAx>
        <c:axId val="24593689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24529612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369900015147467E-2"/>
          <c:y val="4.5535625113055957E-2"/>
          <c:w val="0.94929470826581552"/>
          <c:h val="0.8836781840807308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marker>
            <c:symbol val="none"/>
          </c:marker>
          <c:dPt>
            <c:idx val="1"/>
            <c:bubble3D val="0"/>
            <c:spPr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623232"/>
        <c:axId val="246625024"/>
      </c:scatterChart>
      <c:valAx>
        <c:axId val="246623232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one"/>
        <c:crossAx val="246625024"/>
        <c:crosses val="autoZero"/>
        <c:crossBetween val="midCat"/>
      </c:valAx>
      <c:valAx>
        <c:axId val="24662502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24662323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8:00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Carriage 1</c:v>
                </c:pt>
                <c:pt idx="1">
                  <c:v>Carriage 2</c:v>
                </c:pt>
                <c:pt idx="2">
                  <c:v>Carriage 3</c:v>
                </c:pt>
                <c:pt idx="3">
                  <c:v>Carriage 4</c:v>
                </c:pt>
                <c:pt idx="4">
                  <c:v>Carriage 5</c:v>
                </c:pt>
                <c:pt idx="5">
                  <c:v>Carriage 6</c:v>
                </c:pt>
                <c:pt idx="6">
                  <c:v>Carriage 7</c:v>
                </c:pt>
                <c:pt idx="7">
                  <c:v>Carriage 8</c:v>
                </c:pt>
                <c:pt idx="8">
                  <c:v>Carriage 9</c:v>
                </c:pt>
                <c:pt idx="9">
                  <c:v>Carriage 10</c:v>
                </c:pt>
                <c:pt idx="10">
                  <c:v>Area 1</c:v>
                </c:pt>
                <c:pt idx="11">
                  <c:v>Area 2</c:v>
                </c:pt>
                <c:pt idx="12">
                  <c:v>Area 3</c:v>
                </c:pt>
                <c:pt idx="13">
                  <c:v>Area 4</c:v>
                </c:pt>
                <c:pt idx="14">
                  <c:v>Area 5</c:v>
                </c:pt>
                <c:pt idx="15">
                  <c:v>Area 6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12</c:v>
                </c:pt>
                <c:pt idx="1">
                  <c:v>30</c:v>
                </c:pt>
                <c:pt idx="2">
                  <c:v>54</c:v>
                </c:pt>
                <c:pt idx="3">
                  <c:v>62</c:v>
                </c:pt>
                <c:pt idx="4">
                  <c:v>82</c:v>
                </c:pt>
                <c:pt idx="5">
                  <c:v>45</c:v>
                </c:pt>
                <c:pt idx="6">
                  <c:v>60</c:v>
                </c:pt>
                <c:pt idx="7">
                  <c:v>45</c:v>
                </c:pt>
                <c:pt idx="8">
                  <c:v>23</c:v>
                </c:pt>
                <c:pt idx="9">
                  <c:v>12</c:v>
                </c:pt>
                <c:pt idx="10">
                  <c:v>50</c:v>
                </c:pt>
                <c:pt idx="11">
                  <c:v>45</c:v>
                </c:pt>
                <c:pt idx="12">
                  <c:v>12</c:v>
                </c:pt>
                <c:pt idx="13">
                  <c:v>20</c:v>
                </c:pt>
                <c:pt idx="14">
                  <c:v>10</c:v>
                </c:pt>
                <c:pt idx="15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12:00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Carriage 1</c:v>
                </c:pt>
                <c:pt idx="1">
                  <c:v>Carriage 2</c:v>
                </c:pt>
                <c:pt idx="2">
                  <c:v>Carriage 3</c:v>
                </c:pt>
                <c:pt idx="3">
                  <c:v>Carriage 4</c:v>
                </c:pt>
                <c:pt idx="4">
                  <c:v>Carriage 5</c:v>
                </c:pt>
                <c:pt idx="5">
                  <c:v>Carriage 6</c:v>
                </c:pt>
                <c:pt idx="6">
                  <c:v>Carriage 7</c:v>
                </c:pt>
                <c:pt idx="7">
                  <c:v>Carriage 8</c:v>
                </c:pt>
                <c:pt idx="8">
                  <c:v>Carriage 9</c:v>
                </c:pt>
                <c:pt idx="9">
                  <c:v>Carriage 10</c:v>
                </c:pt>
                <c:pt idx="10">
                  <c:v>Area 1</c:v>
                </c:pt>
                <c:pt idx="11">
                  <c:v>Area 2</c:v>
                </c:pt>
                <c:pt idx="12">
                  <c:v>Area 3</c:v>
                </c:pt>
                <c:pt idx="13">
                  <c:v>Area 4</c:v>
                </c:pt>
                <c:pt idx="14">
                  <c:v>Area 5</c:v>
                </c:pt>
                <c:pt idx="15">
                  <c:v>Area 6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4</c:v>
                </c:pt>
                <c:pt idx="1">
                  <c:v>10</c:v>
                </c:pt>
                <c:pt idx="2">
                  <c:v>12</c:v>
                </c:pt>
                <c:pt idx="3">
                  <c:v>30</c:v>
                </c:pt>
                <c:pt idx="4">
                  <c:v>54</c:v>
                </c:pt>
                <c:pt idx="5">
                  <c:v>62</c:v>
                </c:pt>
                <c:pt idx="6">
                  <c:v>75</c:v>
                </c:pt>
                <c:pt idx="7">
                  <c:v>45</c:v>
                </c:pt>
                <c:pt idx="8">
                  <c:v>12</c:v>
                </c:pt>
                <c:pt idx="9">
                  <c:v>10</c:v>
                </c:pt>
                <c:pt idx="10">
                  <c:v>44</c:v>
                </c:pt>
                <c:pt idx="11">
                  <c:v>23</c:v>
                </c:pt>
                <c:pt idx="12">
                  <c:v>12</c:v>
                </c:pt>
                <c:pt idx="13">
                  <c:v>2</c:v>
                </c:pt>
                <c:pt idx="14">
                  <c:v>8</c:v>
                </c:pt>
                <c:pt idx="15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18:00:00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Carriage 1</c:v>
                </c:pt>
                <c:pt idx="1">
                  <c:v>Carriage 2</c:v>
                </c:pt>
                <c:pt idx="2">
                  <c:v>Carriage 3</c:v>
                </c:pt>
                <c:pt idx="3">
                  <c:v>Carriage 4</c:v>
                </c:pt>
                <c:pt idx="4">
                  <c:v>Carriage 5</c:v>
                </c:pt>
                <c:pt idx="5">
                  <c:v>Carriage 6</c:v>
                </c:pt>
                <c:pt idx="6">
                  <c:v>Carriage 7</c:v>
                </c:pt>
                <c:pt idx="7">
                  <c:v>Carriage 8</c:v>
                </c:pt>
                <c:pt idx="8">
                  <c:v>Carriage 9</c:v>
                </c:pt>
                <c:pt idx="9">
                  <c:v>Carriage 10</c:v>
                </c:pt>
                <c:pt idx="10">
                  <c:v>Area 1</c:v>
                </c:pt>
                <c:pt idx="11">
                  <c:v>Area 2</c:v>
                </c:pt>
                <c:pt idx="12">
                  <c:v>Area 3</c:v>
                </c:pt>
                <c:pt idx="13">
                  <c:v>Area 4</c:v>
                </c:pt>
                <c:pt idx="14">
                  <c:v>Area 5</c:v>
                </c:pt>
                <c:pt idx="15">
                  <c:v>Area 6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30</c:v>
                </c:pt>
                <c:pt idx="1">
                  <c:v>42</c:v>
                </c:pt>
                <c:pt idx="2">
                  <c:v>52</c:v>
                </c:pt>
                <c:pt idx="3">
                  <c:v>60</c:v>
                </c:pt>
                <c:pt idx="4">
                  <c:v>75</c:v>
                </c:pt>
                <c:pt idx="5">
                  <c:v>70</c:v>
                </c:pt>
                <c:pt idx="6">
                  <c:v>74</c:v>
                </c:pt>
                <c:pt idx="7">
                  <c:v>82</c:v>
                </c:pt>
                <c:pt idx="8">
                  <c:v>45</c:v>
                </c:pt>
                <c:pt idx="9">
                  <c:v>60</c:v>
                </c:pt>
                <c:pt idx="10">
                  <c:v>45</c:v>
                </c:pt>
                <c:pt idx="11">
                  <c:v>30</c:v>
                </c:pt>
                <c:pt idx="12">
                  <c:v>22</c:v>
                </c:pt>
                <c:pt idx="13">
                  <c:v>12</c:v>
                </c:pt>
                <c:pt idx="14">
                  <c:v>4</c:v>
                </c:pt>
                <c:pt idx="15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6225536"/>
        <c:axId val="246243712"/>
      </c:barChart>
      <c:catAx>
        <c:axId val="246225536"/>
        <c:scaling>
          <c:orientation val="minMax"/>
        </c:scaling>
        <c:delete val="0"/>
        <c:axPos val="b"/>
        <c:majorTickMark val="out"/>
        <c:minorTickMark val="none"/>
        <c:tickLblPos val="nextTo"/>
        <c:crossAx val="246243712"/>
        <c:crosses val="autoZero"/>
        <c:auto val="1"/>
        <c:lblAlgn val="ctr"/>
        <c:lblOffset val="100"/>
        <c:noMultiLvlLbl val="0"/>
      </c:catAx>
      <c:valAx>
        <c:axId val="246243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46225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440587208952531"/>
          <c:y val="0.25130605032934483"/>
          <c:w val="0.12637687263100894"/>
          <c:h val="0.43321537836365803"/>
        </c:manualLayout>
      </c:layout>
      <c:overlay val="0"/>
      <c:txPr>
        <a:bodyPr/>
        <a:lstStyle/>
        <a:p>
          <a:pPr>
            <a:defRPr sz="1600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Passenger Data,</a:t>
            </a:r>
            <a:r>
              <a:rPr lang="en-US" altLang="zh-CN" baseline="0"/>
              <a:t> Shanghai, 2016.7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Sheet1!$A$15</c:f>
              <c:strCache>
                <c:ptCount val="1"/>
                <c:pt idx="0">
                  <c:v>Daily Passengers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Sheet1!$B$14:$D$14</c:f>
              <c:strCache>
                <c:ptCount val="3"/>
                <c:pt idx="0">
                  <c:v>All</c:v>
                </c:pt>
                <c:pt idx="1">
                  <c:v>Workdays</c:v>
                </c:pt>
                <c:pt idx="2">
                  <c:v>Weekends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9.5030000000000001</c:v>
                </c:pt>
                <c:pt idx="1">
                  <c:v>10.038</c:v>
                </c:pt>
                <c:pt idx="2">
                  <c:v>7.2009999999999996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5EF-4E06-9E5C-010E0DDE5C10}"/>
            </c:ext>
          </c:extLst>
        </c:ser>
        <c:ser>
          <c:idx val="1"/>
          <c:order val="1"/>
          <c:tx>
            <c:strRef>
              <c:f>Sheet1!$A$16</c:f>
              <c:strCache>
                <c:ptCount val="1"/>
                <c:pt idx="0">
                  <c:v>Highest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Sheet1!$B$14:$D$14</c:f>
              <c:strCache>
                <c:ptCount val="3"/>
                <c:pt idx="0">
                  <c:v>All</c:v>
                </c:pt>
                <c:pt idx="1">
                  <c:v>Workdays</c:v>
                </c:pt>
                <c:pt idx="2">
                  <c:v>Weekends</c:v>
                </c:pt>
              </c:strCache>
            </c:strRef>
          </c:cat>
          <c:val>
            <c:numRef>
              <c:f>Sheet1!$B$16:$D$16</c:f>
              <c:numCache>
                <c:formatCode>General</c:formatCode>
                <c:ptCount val="3"/>
                <c:pt idx="0">
                  <c:v>11.038</c:v>
                </c:pt>
                <c:pt idx="1">
                  <c:v>11.038</c:v>
                </c:pt>
                <c:pt idx="2">
                  <c:v>8.0879999999999992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5EF-4E06-9E5C-010E0DDE5C10}"/>
            </c:ext>
          </c:extLst>
        </c:ser>
        <c:ser>
          <c:idx val="2"/>
          <c:order val="2"/>
          <c:tx>
            <c:strRef>
              <c:f>Sheet1!$A$17</c:f>
              <c:strCache>
                <c:ptCount val="1"/>
                <c:pt idx="0">
                  <c:v>Lowest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Sheet1!$B$14:$D$14</c:f>
              <c:strCache>
                <c:ptCount val="3"/>
                <c:pt idx="0">
                  <c:v>All</c:v>
                </c:pt>
                <c:pt idx="1">
                  <c:v>Workdays</c:v>
                </c:pt>
                <c:pt idx="2">
                  <c:v>Weekends</c:v>
                </c:pt>
              </c:strCache>
            </c:strRef>
          </c:cat>
          <c:val>
            <c:numRef>
              <c:f>Sheet1!$B$17:$D$17</c:f>
              <c:numCache>
                <c:formatCode>General</c:formatCode>
                <c:ptCount val="3"/>
                <c:pt idx="0">
                  <c:v>6.3520000000000003</c:v>
                </c:pt>
                <c:pt idx="1">
                  <c:v>10.1546</c:v>
                </c:pt>
                <c:pt idx="2">
                  <c:v>6.3520000000000003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5EF-4E06-9E5C-010E0DDE5C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6824576"/>
        <c:axId val="146855040"/>
      </c:barChart>
      <c:catAx>
        <c:axId val="14682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855040"/>
        <c:crosses val="autoZero"/>
        <c:auto val="1"/>
        <c:lblAlgn val="ctr"/>
        <c:lblOffset val="100"/>
        <c:noMultiLvlLbl val="0"/>
      </c:catAx>
      <c:valAx>
        <c:axId val="1468550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Million</a:t>
                </a:r>
                <a:endParaRPr lang="zh-CN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4682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13437493435766"/>
          <c:y val="2.2736423816054032E-2"/>
          <c:w val="0.75161817737862546"/>
          <c:h val="0.894788948372856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Final Design (Liu)</c:v>
                </c:pt>
                <c:pt idx="1">
                  <c:v>Improve Prototype (Liu)</c:v>
                </c:pt>
                <c:pt idx="2">
                  <c:v>Assemble Solution (Liu)</c:v>
                </c:pt>
                <c:pt idx="3">
                  <c:v>Assemble Carriages (Ding)</c:v>
                </c:pt>
                <c:pt idx="4">
                  <c:v>Finish Prototype (Tao)</c:v>
                </c:pt>
                <c:pt idx="5">
                  <c:v>Programing Solution (Zhang)</c:v>
                </c:pt>
                <c:pt idx="6">
                  <c:v>Prepare Materials (Zhang)</c:v>
                </c:pt>
                <c:pt idx="7">
                  <c:v>Research Principles (Zhang)</c:v>
                </c:pt>
                <c:pt idx="8">
                  <c:v>Develop Project (Tao)</c:v>
                </c:pt>
              </c:strCache>
            </c:strRef>
          </c:cat>
          <c:val>
            <c:numRef>
              <c:f>Sheet1!$B$2:$B$10</c:f>
              <c:numCache>
                <c:formatCode>m/d;@</c:formatCode>
                <c:ptCount val="9"/>
                <c:pt idx="0">
                  <c:v>42931</c:v>
                </c:pt>
                <c:pt idx="1">
                  <c:v>42926</c:v>
                </c:pt>
                <c:pt idx="2">
                  <c:v>42921</c:v>
                </c:pt>
                <c:pt idx="3">
                  <c:v>42916</c:v>
                </c:pt>
                <c:pt idx="4">
                  <c:v>42914</c:v>
                </c:pt>
                <c:pt idx="5">
                  <c:v>42914</c:v>
                </c:pt>
                <c:pt idx="6">
                  <c:v>42907</c:v>
                </c:pt>
                <c:pt idx="7">
                  <c:v>42904</c:v>
                </c:pt>
                <c:pt idx="8">
                  <c:v>42897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272-438B-8D65-1CE4356E09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1">
                <a:lumMod val="75000"/>
                <a:alpha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Final Design (Liu)</c:v>
                </c:pt>
                <c:pt idx="1">
                  <c:v>Improve Prototype (Liu)</c:v>
                </c:pt>
                <c:pt idx="2">
                  <c:v>Assemble Solution (Liu)</c:v>
                </c:pt>
                <c:pt idx="3">
                  <c:v>Assemble Carriages (Ding)</c:v>
                </c:pt>
                <c:pt idx="4">
                  <c:v>Finish Prototype (Tao)</c:v>
                </c:pt>
                <c:pt idx="5">
                  <c:v>Programing Solution (Zhang)</c:v>
                </c:pt>
                <c:pt idx="6">
                  <c:v>Prepare Materials (Zhang)</c:v>
                </c:pt>
                <c:pt idx="7">
                  <c:v>Research Principles (Zhang)</c:v>
                </c:pt>
                <c:pt idx="8">
                  <c:v>Develop Project (Tao)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</c:v>
                </c:pt>
                <c:pt idx="1">
                  <c:v>6</c:v>
                </c:pt>
                <c:pt idx="2">
                  <c:v>3</c:v>
                </c:pt>
                <c:pt idx="3">
                  <c:v>4</c:v>
                </c:pt>
                <c:pt idx="4">
                  <c:v>9</c:v>
                </c:pt>
                <c:pt idx="5">
                  <c:v>16</c:v>
                </c:pt>
                <c:pt idx="6">
                  <c:v>12</c:v>
                </c:pt>
                <c:pt idx="7">
                  <c:v>8</c:v>
                </c:pt>
                <c:pt idx="8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272-438B-8D65-1CE4356E0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905344"/>
        <c:axId val="146915328"/>
      </c:barChart>
      <c:catAx>
        <c:axId val="146905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146915328"/>
        <c:crosses val="autoZero"/>
        <c:auto val="1"/>
        <c:lblAlgn val="ctr"/>
        <c:lblOffset val="100"/>
        <c:noMultiLvlLbl val="0"/>
      </c:catAx>
      <c:valAx>
        <c:axId val="146915328"/>
        <c:scaling>
          <c:orientation val="minMax"/>
          <c:max val="42940"/>
          <c:min val="4289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9053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  <a:alpha val="43137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6798C-C08E-4D6D-B19D-F78887CD44DE}" type="doc">
      <dgm:prSet loTypeId="urn:microsoft.com/office/officeart/2009/3/layout/HorizontalOrganizationChart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7C3D43-4251-4C81-BC6E-1B1F4F8D8DE5}">
      <dgm:prSet phldrT="[文本]" custT="1"/>
      <dgm:spPr/>
      <dgm:t>
        <a:bodyPr/>
        <a:lstStyle/>
        <a:p>
          <a:r>
            <a:rPr lang="en-US" sz="2400" b="0" dirty="0"/>
            <a:t>Image </a:t>
          </a:r>
        </a:p>
        <a:p>
          <a:r>
            <a:rPr lang="en-US" sz="2400" b="0" dirty="0"/>
            <a:t>Processing </a:t>
          </a:r>
        </a:p>
      </dgm:t>
    </dgm:pt>
    <dgm:pt modelId="{5094CA6A-8873-461E-8AB0-3458C87FD6E4}" type="parTrans" cxnId="{CA7728E4-CECD-41A3-A542-2D84C027C81B}">
      <dgm:prSet/>
      <dgm:spPr/>
      <dgm:t>
        <a:bodyPr/>
        <a:lstStyle/>
        <a:p>
          <a:endParaRPr lang="zh-CN" altLang="en-US"/>
        </a:p>
      </dgm:t>
    </dgm:pt>
    <dgm:pt modelId="{36771C3D-D699-4A31-BE89-DDCD48EBBF72}" type="sibTrans" cxnId="{CA7728E4-CECD-41A3-A542-2D84C027C81B}">
      <dgm:prSet/>
      <dgm:spPr/>
      <dgm:t>
        <a:bodyPr/>
        <a:lstStyle/>
        <a:p>
          <a:endParaRPr lang="zh-CN" altLang="en-US"/>
        </a:p>
      </dgm:t>
    </dgm:pt>
    <dgm:pt modelId="{AB31171A-F40D-4DD9-A976-00345B4BA784}">
      <dgm:prSet phldrT="[文本]" custT="1"/>
      <dgm:spPr/>
      <dgm:t>
        <a:bodyPr/>
        <a:lstStyle/>
        <a:p>
          <a:r>
            <a:rPr lang="en-US" altLang="zh-CN" sz="2400" b="0" dirty="0" smtClean="0"/>
            <a:t>Camera</a:t>
          </a:r>
          <a:endParaRPr lang="zh-CN" altLang="en-US" sz="2400" b="0" dirty="0"/>
        </a:p>
      </dgm:t>
    </dgm:pt>
    <dgm:pt modelId="{55993CA4-5956-4608-BC55-FF91663D6ECF}" type="sibTrans" cxnId="{EE3B21C7-A456-415C-A394-86C50F3B7989}">
      <dgm:prSet/>
      <dgm:spPr/>
      <dgm:t>
        <a:bodyPr/>
        <a:lstStyle/>
        <a:p>
          <a:endParaRPr lang="zh-CN" altLang="en-US"/>
        </a:p>
      </dgm:t>
    </dgm:pt>
    <dgm:pt modelId="{EF1D6AD5-1FE6-4C23-8875-9E001B221FC8}" type="parTrans" cxnId="{EE3B21C7-A456-415C-A394-86C50F3B7989}">
      <dgm:prSet/>
      <dgm:spPr/>
      <dgm:t>
        <a:bodyPr/>
        <a:lstStyle/>
        <a:p>
          <a:endParaRPr lang="zh-CN" altLang="en-US"/>
        </a:p>
      </dgm:t>
    </dgm:pt>
    <dgm:pt modelId="{6196DA4C-008D-4111-A05F-AE1A4078CBCB}">
      <dgm:prSet phldrT="[文本]" custT="1"/>
      <dgm:spPr/>
      <dgm:t>
        <a:bodyPr/>
        <a:lstStyle/>
        <a:p>
          <a:r>
            <a:rPr lang="en-US" altLang="zh-CN" sz="2400" b="0" dirty="0" smtClean="0"/>
            <a:t>Data Transmission</a:t>
          </a:r>
          <a:endParaRPr lang="zh-CN" altLang="en-US" sz="2400" b="0" dirty="0"/>
        </a:p>
      </dgm:t>
    </dgm:pt>
    <dgm:pt modelId="{9BC892BA-33EC-49BC-BDE1-220D03FA7148}" type="parTrans" cxnId="{F885343B-3CBC-4CB5-B181-BD03A4FE3DC1}">
      <dgm:prSet/>
      <dgm:spPr/>
      <dgm:t>
        <a:bodyPr/>
        <a:lstStyle/>
        <a:p>
          <a:endParaRPr lang="zh-CN" altLang="en-US"/>
        </a:p>
      </dgm:t>
    </dgm:pt>
    <dgm:pt modelId="{65A4B126-088D-4DD3-A55A-66C55EC3AAE6}" type="sibTrans" cxnId="{F885343B-3CBC-4CB5-B181-BD03A4FE3DC1}">
      <dgm:prSet/>
      <dgm:spPr/>
      <dgm:t>
        <a:bodyPr/>
        <a:lstStyle/>
        <a:p>
          <a:endParaRPr lang="zh-CN" altLang="en-US"/>
        </a:p>
      </dgm:t>
    </dgm:pt>
    <dgm:pt modelId="{7F252E75-16D3-4AEE-B680-4E09AFA7294A}">
      <dgm:prSet phldrT="[文本]" custT="1"/>
      <dgm:spPr/>
      <dgm:t>
        <a:bodyPr/>
        <a:lstStyle/>
        <a:p>
          <a:r>
            <a:rPr lang="en-US" altLang="zh-CN" sz="2400" b="0" dirty="0"/>
            <a:t>Metro </a:t>
          </a:r>
        </a:p>
        <a:p>
          <a:r>
            <a:rPr lang="en-US" altLang="zh-CN" sz="2400" b="0" dirty="0"/>
            <a:t>Operators</a:t>
          </a:r>
        </a:p>
      </dgm:t>
    </dgm:pt>
    <dgm:pt modelId="{DA6AE606-C34E-471D-B465-8B40C3936CCA}" type="parTrans" cxnId="{4A2CB811-586B-4846-B6D0-60B58D55FBDF}">
      <dgm:prSet/>
      <dgm:spPr/>
      <dgm:t>
        <a:bodyPr/>
        <a:lstStyle/>
        <a:p>
          <a:endParaRPr lang="zh-CN" altLang="en-US"/>
        </a:p>
      </dgm:t>
    </dgm:pt>
    <dgm:pt modelId="{4204855D-FAC1-4B66-B011-ABF03C68ABC9}" type="sibTrans" cxnId="{4A2CB811-586B-4846-B6D0-60B58D55FBDF}">
      <dgm:prSet/>
      <dgm:spPr/>
      <dgm:t>
        <a:bodyPr/>
        <a:lstStyle/>
        <a:p>
          <a:endParaRPr lang="zh-CN" altLang="en-US"/>
        </a:p>
      </dgm:t>
    </dgm:pt>
    <dgm:pt modelId="{F4140DA6-AC55-4347-813A-191D91F949A4}">
      <dgm:prSet phldrT="[文本]" custT="1"/>
      <dgm:spPr/>
      <dgm:t>
        <a:bodyPr/>
        <a:lstStyle/>
        <a:p>
          <a:r>
            <a:rPr lang="en-US" altLang="zh-CN" sz="2400" b="0" dirty="0"/>
            <a:t>Other </a:t>
          </a:r>
        </a:p>
        <a:p>
          <a:r>
            <a:rPr lang="en-US" altLang="zh-CN" sz="2400" b="0" dirty="0"/>
            <a:t>public area</a:t>
          </a:r>
          <a:endParaRPr lang="zh-CN" altLang="en-US" sz="2400" b="0" dirty="0"/>
        </a:p>
      </dgm:t>
    </dgm:pt>
    <dgm:pt modelId="{6C403370-F68B-4FBA-AE41-D74086478933}" type="parTrans" cxnId="{CB60065E-CD69-4FE9-8E0B-2312AC88094F}">
      <dgm:prSet/>
      <dgm:spPr/>
      <dgm:t>
        <a:bodyPr/>
        <a:lstStyle/>
        <a:p>
          <a:endParaRPr lang="zh-CN" altLang="en-US"/>
        </a:p>
      </dgm:t>
    </dgm:pt>
    <dgm:pt modelId="{40D0D85C-32F6-4CB9-8D27-F1B37E475DCB}" type="sibTrans" cxnId="{CB60065E-CD69-4FE9-8E0B-2312AC88094F}">
      <dgm:prSet/>
      <dgm:spPr/>
      <dgm:t>
        <a:bodyPr/>
        <a:lstStyle/>
        <a:p>
          <a:endParaRPr lang="zh-CN" altLang="en-US"/>
        </a:p>
      </dgm:t>
    </dgm:pt>
    <dgm:pt modelId="{8860CAB3-7483-41B0-A4ED-A9F0F7622DA6}">
      <dgm:prSet phldrT="[文本]" custT="1"/>
      <dgm:spPr/>
      <dgm:t>
        <a:bodyPr/>
        <a:lstStyle/>
        <a:p>
          <a:r>
            <a:rPr lang="en-US" altLang="zh-CN" sz="2400" b="0" dirty="0"/>
            <a:t>Customers</a:t>
          </a:r>
        </a:p>
      </dgm:t>
    </dgm:pt>
    <dgm:pt modelId="{AB8CB6A6-732E-4179-A986-11673851C7FA}" type="parTrans" cxnId="{F428E2B5-1AD9-41CC-A5B8-DD9CBCE9B8B4}">
      <dgm:prSet/>
      <dgm:spPr/>
      <dgm:t>
        <a:bodyPr/>
        <a:lstStyle/>
        <a:p>
          <a:endParaRPr lang="zh-CN" altLang="en-US"/>
        </a:p>
      </dgm:t>
    </dgm:pt>
    <dgm:pt modelId="{9C60FA82-6B12-4BB8-B8C7-9BCF6314DDBD}" type="sibTrans" cxnId="{F428E2B5-1AD9-41CC-A5B8-DD9CBCE9B8B4}">
      <dgm:prSet/>
      <dgm:spPr/>
      <dgm:t>
        <a:bodyPr/>
        <a:lstStyle/>
        <a:p>
          <a:endParaRPr lang="zh-CN" altLang="en-US"/>
        </a:p>
      </dgm:t>
    </dgm:pt>
    <dgm:pt modelId="{70B07BC7-07EE-45B3-A419-97F21AB0083D}">
      <dgm:prSet phldrT="[文本]" custT="1"/>
      <dgm:spPr/>
      <dgm:t>
        <a:bodyPr/>
        <a:lstStyle/>
        <a:p>
          <a:r>
            <a:rPr lang="en-US" sz="2400" b="0" dirty="0"/>
            <a:t>Machine </a:t>
          </a:r>
        </a:p>
        <a:p>
          <a:r>
            <a:rPr lang="en-US" sz="2400" b="0" dirty="0"/>
            <a:t>Learning</a:t>
          </a:r>
          <a:r>
            <a:rPr lang="en-US" sz="1400" b="0" dirty="0"/>
            <a:t>  </a:t>
          </a:r>
        </a:p>
      </dgm:t>
    </dgm:pt>
    <dgm:pt modelId="{B336AB2D-4E5F-4199-BBB6-50DE32289684}" type="parTrans" cxnId="{7CAD2472-0C13-435D-88A1-C3979A2E2625}">
      <dgm:prSet/>
      <dgm:spPr/>
      <dgm:t>
        <a:bodyPr/>
        <a:lstStyle/>
        <a:p>
          <a:endParaRPr lang="zh-CN" altLang="en-US"/>
        </a:p>
      </dgm:t>
    </dgm:pt>
    <dgm:pt modelId="{FAC1F6DB-AD3A-47C5-933A-FC0F07607FFC}" type="sibTrans" cxnId="{7CAD2472-0C13-435D-88A1-C3979A2E2625}">
      <dgm:prSet/>
      <dgm:spPr/>
      <dgm:t>
        <a:bodyPr/>
        <a:lstStyle/>
        <a:p>
          <a:endParaRPr lang="zh-CN" altLang="en-US"/>
        </a:p>
      </dgm:t>
    </dgm:pt>
    <dgm:pt modelId="{7768E914-5F20-4470-A879-67E96EADFA15}">
      <dgm:prSet phldrT="[文本]" custT="1"/>
      <dgm:spPr/>
      <dgm:t>
        <a:bodyPr/>
        <a:lstStyle/>
        <a:p>
          <a:r>
            <a:rPr lang="en-US" sz="2400" b="0" dirty="0"/>
            <a:t>Image </a:t>
          </a:r>
        </a:p>
        <a:p>
          <a:r>
            <a:rPr lang="en-US" sz="2400" b="0" dirty="0"/>
            <a:t>Acquisition</a:t>
          </a:r>
        </a:p>
      </dgm:t>
    </dgm:pt>
    <dgm:pt modelId="{1527F5BC-6620-490B-9783-BA3555FD25C9}" type="parTrans" cxnId="{05376E5E-A323-428B-8111-ED9CDFF4B066}">
      <dgm:prSet/>
      <dgm:spPr/>
      <dgm:t>
        <a:bodyPr/>
        <a:lstStyle/>
        <a:p>
          <a:endParaRPr lang="zh-CN" altLang="en-US"/>
        </a:p>
      </dgm:t>
    </dgm:pt>
    <dgm:pt modelId="{A0066A39-AA2D-4D4E-B65A-382FAB944786}" type="sibTrans" cxnId="{05376E5E-A323-428B-8111-ED9CDFF4B066}">
      <dgm:prSet/>
      <dgm:spPr/>
      <dgm:t>
        <a:bodyPr/>
        <a:lstStyle/>
        <a:p>
          <a:endParaRPr lang="zh-CN" altLang="en-US"/>
        </a:p>
      </dgm:t>
    </dgm:pt>
    <dgm:pt modelId="{29C31514-441F-41F9-B2EC-043F8B9F2C39}" type="pres">
      <dgm:prSet presAssocID="{74B6798C-C08E-4D6D-B19D-F78887CD44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3C23E6A-8BCB-40C2-BFDD-A3701D214479}" type="pres">
      <dgm:prSet presAssocID="{AB31171A-F40D-4DD9-A976-00345B4BA78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07E7BF5-65CE-4CBA-8E50-444A3569D76A}" type="pres">
      <dgm:prSet presAssocID="{AB31171A-F40D-4DD9-A976-00345B4BA784}" presName="rootComposite1" presStyleCnt="0"/>
      <dgm:spPr/>
      <dgm:t>
        <a:bodyPr/>
        <a:lstStyle/>
        <a:p>
          <a:endParaRPr lang="zh-CN" altLang="en-US"/>
        </a:p>
      </dgm:t>
    </dgm:pt>
    <dgm:pt modelId="{3E2438F0-981A-4624-ABAD-57465F92814B}" type="pres">
      <dgm:prSet presAssocID="{AB31171A-F40D-4DD9-A976-00345B4BA784}" presName="rootText1" presStyleLbl="node0" presStyleIdx="0" presStyleCnt="1" custAng="10800000" custFlipVert="1" custFlipHor="1" custScaleX="66189" custScaleY="159949" custLinFactNeighborX="-8545" custLinFactNeighborY="-169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B29A81-BEBF-4939-AA46-36E00A454B97}" type="pres">
      <dgm:prSet presAssocID="{AB31171A-F40D-4DD9-A976-00345B4BA78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43F434-9BD5-4CE0-B56C-B00E8F8BC2DC}" type="pres">
      <dgm:prSet presAssocID="{AB31171A-F40D-4DD9-A976-00345B4BA784}" presName="hierChild2" presStyleCnt="0"/>
      <dgm:spPr/>
      <dgm:t>
        <a:bodyPr/>
        <a:lstStyle/>
        <a:p>
          <a:endParaRPr lang="zh-CN" altLang="en-US"/>
        </a:p>
      </dgm:t>
    </dgm:pt>
    <dgm:pt modelId="{6684B83B-C556-42E3-BD2A-48E880223213}" type="pres">
      <dgm:prSet presAssocID="{5094CA6A-8873-461E-8AB0-3458C87FD6E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43E0EB0-24A8-4F72-8415-E59A75625572}" type="pres">
      <dgm:prSet presAssocID="{E77C3D43-4251-4C81-BC6E-1B1F4F8D8DE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5A771CB-0767-40B4-915B-6CDF544AA74D}" type="pres">
      <dgm:prSet presAssocID="{E77C3D43-4251-4C81-BC6E-1B1F4F8D8DE5}" presName="rootComposite" presStyleCnt="0"/>
      <dgm:spPr/>
      <dgm:t>
        <a:bodyPr/>
        <a:lstStyle/>
        <a:p>
          <a:endParaRPr lang="zh-CN" altLang="en-US"/>
        </a:p>
      </dgm:t>
    </dgm:pt>
    <dgm:pt modelId="{311AD6EC-8EEC-49D2-B74F-F2D56B71C34B}" type="pres">
      <dgm:prSet presAssocID="{E77C3D43-4251-4C81-BC6E-1B1F4F8D8DE5}" presName="rootText" presStyleLbl="node2" presStyleIdx="0" presStyleCnt="3" custScaleX="80173" custScaleY="161829" custLinFactY="85134" custLinFactNeighborX="-36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6F31F9-3F71-4769-BE3D-873B3C4C7191}" type="pres">
      <dgm:prSet presAssocID="{E77C3D43-4251-4C81-BC6E-1B1F4F8D8DE5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4BF242E3-EE4A-41CB-B8EF-E47F6C4C90B2}" type="pres">
      <dgm:prSet presAssocID="{E77C3D43-4251-4C81-BC6E-1B1F4F8D8DE5}" presName="hierChild4" presStyleCnt="0"/>
      <dgm:spPr/>
      <dgm:t>
        <a:bodyPr/>
        <a:lstStyle/>
        <a:p>
          <a:endParaRPr lang="zh-CN" altLang="en-US"/>
        </a:p>
      </dgm:t>
    </dgm:pt>
    <dgm:pt modelId="{86061E43-1DF5-4091-ADB1-67945D736FE0}" type="pres">
      <dgm:prSet presAssocID="{9BC892BA-33EC-49BC-BDE1-220D03FA7148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AFEEBEA6-BA24-4D3A-A42F-ADD69FB2AFE6}" type="pres">
      <dgm:prSet presAssocID="{6196DA4C-008D-4111-A05F-AE1A4078CBC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AD763DB-1606-4C6C-9BF8-4F67C9750FD3}" type="pres">
      <dgm:prSet presAssocID="{6196DA4C-008D-4111-A05F-AE1A4078CBCB}" presName="rootComposite" presStyleCnt="0"/>
      <dgm:spPr/>
      <dgm:t>
        <a:bodyPr/>
        <a:lstStyle/>
        <a:p>
          <a:endParaRPr lang="zh-CN" altLang="en-US"/>
        </a:p>
      </dgm:t>
    </dgm:pt>
    <dgm:pt modelId="{A0AD0BB4-1BB9-4E16-AF75-9A4F599CF1D7}" type="pres">
      <dgm:prSet presAssocID="{6196DA4C-008D-4111-A05F-AE1A4078CBCB}" presName="rootText" presStyleLbl="node3" presStyleIdx="0" presStyleCnt="1" custScaleX="81881" custScaleY="148610" custLinFactY="86384" custLinFactNeighborX="221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A6BA21-5CAE-444D-B69E-B5FF0EB5C9A7}" type="pres">
      <dgm:prSet presAssocID="{6196DA4C-008D-4111-A05F-AE1A4078CBCB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BD276DBD-CEE4-4527-9F60-F962CE1A0D68}" type="pres">
      <dgm:prSet presAssocID="{6196DA4C-008D-4111-A05F-AE1A4078CBCB}" presName="hierChild4" presStyleCnt="0"/>
      <dgm:spPr/>
      <dgm:t>
        <a:bodyPr/>
        <a:lstStyle/>
        <a:p>
          <a:endParaRPr lang="zh-CN" altLang="en-US"/>
        </a:p>
      </dgm:t>
    </dgm:pt>
    <dgm:pt modelId="{F28C766C-25C8-4055-9311-5EB50FBAF603}" type="pres">
      <dgm:prSet presAssocID="{6C403370-F68B-4FBA-AE41-D74086478933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D8FD6CB3-3BAB-4F69-B3F8-7E8905F9BBAC}" type="pres">
      <dgm:prSet presAssocID="{F4140DA6-AC55-4347-813A-191D91F949A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7594C68-394D-4655-9F59-5440477DE501}" type="pres">
      <dgm:prSet presAssocID="{F4140DA6-AC55-4347-813A-191D91F949A4}" presName="rootComposite" presStyleCnt="0"/>
      <dgm:spPr/>
      <dgm:t>
        <a:bodyPr/>
        <a:lstStyle/>
        <a:p>
          <a:endParaRPr lang="zh-CN" altLang="en-US"/>
        </a:p>
      </dgm:t>
    </dgm:pt>
    <dgm:pt modelId="{FBDD9991-2885-44B0-B30B-5550DCA81471}" type="pres">
      <dgm:prSet presAssocID="{F4140DA6-AC55-4347-813A-191D91F949A4}" presName="rootText" presStyleLbl="node4" presStyleIdx="0" presStyleCnt="3" custScaleX="81396" custScaleY="162594" custLinFactY="300000" custLinFactNeighborX="16542" custLinFactNeighborY="3005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8D44E3-5545-47ED-BAF2-D07078E8AD9F}" type="pres">
      <dgm:prSet presAssocID="{F4140DA6-AC55-4347-813A-191D91F949A4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25EAD35-2B4A-46CA-A98E-44D21650FBE4}" type="pres">
      <dgm:prSet presAssocID="{F4140DA6-AC55-4347-813A-191D91F949A4}" presName="hierChild4" presStyleCnt="0"/>
      <dgm:spPr/>
      <dgm:t>
        <a:bodyPr/>
        <a:lstStyle/>
        <a:p>
          <a:endParaRPr lang="zh-CN" altLang="en-US"/>
        </a:p>
      </dgm:t>
    </dgm:pt>
    <dgm:pt modelId="{4FE4EAE2-69F8-44DE-A52D-E3021FAF53C8}" type="pres">
      <dgm:prSet presAssocID="{F4140DA6-AC55-4347-813A-191D91F949A4}" presName="hierChild5" presStyleCnt="0"/>
      <dgm:spPr/>
      <dgm:t>
        <a:bodyPr/>
        <a:lstStyle/>
        <a:p>
          <a:endParaRPr lang="zh-CN" altLang="en-US"/>
        </a:p>
      </dgm:t>
    </dgm:pt>
    <dgm:pt modelId="{41B88074-57C7-4B5F-8B86-CF17D38DE6A4}" type="pres">
      <dgm:prSet presAssocID="{AB8CB6A6-732E-4179-A986-11673851C7FA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29642054-5998-4A1E-804F-E7E932273D7D}" type="pres">
      <dgm:prSet presAssocID="{8860CAB3-7483-41B0-A4ED-A9F0F7622DA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BA4F5B5-5BD4-42E5-8D4A-659F39322E05}" type="pres">
      <dgm:prSet presAssocID="{8860CAB3-7483-41B0-A4ED-A9F0F7622DA6}" presName="rootComposite" presStyleCnt="0"/>
      <dgm:spPr/>
      <dgm:t>
        <a:bodyPr/>
        <a:lstStyle/>
        <a:p>
          <a:endParaRPr lang="zh-CN" altLang="en-US"/>
        </a:p>
      </dgm:t>
    </dgm:pt>
    <dgm:pt modelId="{68307B0D-4EAE-46DD-BFED-BB9A72FF54EA}" type="pres">
      <dgm:prSet presAssocID="{8860CAB3-7483-41B0-A4ED-A9F0F7622DA6}" presName="rootText" presStyleLbl="node4" presStyleIdx="1" presStyleCnt="3" custScaleX="77007" custScaleY="153606" custLinFactNeighborX="16372" custLinFactNeighborY="-36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C36714-7088-4476-AC62-A3160811B347}" type="pres">
      <dgm:prSet presAssocID="{8860CAB3-7483-41B0-A4ED-A9F0F7622DA6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978F9566-B528-4A1D-B75F-146ABFF8A9A8}" type="pres">
      <dgm:prSet presAssocID="{8860CAB3-7483-41B0-A4ED-A9F0F7622DA6}" presName="hierChild4" presStyleCnt="0"/>
      <dgm:spPr/>
      <dgm:t>
        <a:bodyPr/>
        <a:lstStyle/>
        <a:p>
          <a:endParaRPr lang="zh-CN" altLang="en-US"/>
        </a:p>
      </dgm:t>
    </dgm:pt>
    <dgm:pt modelId="{1E2468B8-2624-4277-A9E0-C4B29C4E23F9}" type="pres">
      <dgm:prSet presAssocID="{8860CAB3-7483-41B0-A4ED-A9F0F7622DA6}" presName="hierChild5" presStyleCnt="0"/>
      <dgm:spPr/>
      <dgm:t>
        <a:bodyPr/>
        <a:lstStyle/>
        <a:p>
          <a:endParaRPr lang="zh-CN" altLang="en-US"/>
        </a:p>
      </dgm:t>
    </dgm:pt>
    <dgm:pt modelId="{ABF788EE-623C-48B6-B25B-F7774B6D7D48}" type="pres">
      <dgm:prSet presAssocID="{DA6AE606-C34E-471D-B465-8B40C3936CCA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3C6AED2D-9102-48CA-8E6B-73ED8C795382}" type="pres">
      <dgm:prSet presAssocID="{7F252E75-16D3-4AEE-B680-4E09AFA729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1360F0F-1D81-4807-9413-173BBCD9AC10}" type="pres">
      <dgm:prSet presAssocID="{7F252E75-16D3-4AEE-B680-4E09AFA7294A}" presName="rootComposite" presStyleCnt="0"/>
      <dgm:spPr/>
      <dgm:t>
        <a:bodyPr/>
        <a:lstStyle/>
        <a:p>
          <a:endParaRPr lang="zh-CN" altLang="en-US"/>
        </a:p>
      </dgm:t>
    </dgm:pt>
    <dgm:pt modelId="{6EFAF00D-3DD4-47DE-B250-842196F96E72}" type="pres">
      <dgm:prSet presAssocID="{7F252E75-16D3-4AEE-B680-4E09AFA7294A}" presName="rootText" presStyleLbl="node4" presStyleIdx="2" presStyleCnt="3" custScaleX="80703" custScaleY="154383" custLinFactNeighborX="17066" custLinFactNeighborY="-127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F242AA-15B9-4211-AC96-1160F5C508E4}" type="pres">
      <dgm:prSet presAssocID="{7F252E75-16D3-4AEE-B680-4E09AFA7294A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BC3E1115-400A-436C-9EC1-BA82A8FBFE10}" type="pres">
      <dgm:prSet presAssocID="{7F252E75-16D3-4AEE-B680-4E09AFA7294A}" presName="hierChild4" presStyleCnt="0"/>
      <dgm:spPr/>
      <dgm:t>
        <a:bodyPr/>
        <a:lstStyle/>
        <a:p>
          <a:endParaRPr lang="zh-CN" altLang="en-US"/>
        </a:p>
      </dgm:t>
    </dgm:pt>
    <dgm:pt modelId="{2F224E88-4AD4-495A-A3A4-1BC661636534}" type="pres">
      <dgm:prSet presAssocID="{7F252E75-16D3-4AEE-B680-4E09AFA7294A}" presName="hierChild5" presStyleCnt="0"/>
      <dgm:spPr/>
      <dgm:t>
        <a:bodyPr/>
        <a:lstStyle/>
        <a:p>
          <a:endParaRPr lang="zh-CN" altLang="en-US"/>
        </a:p>
      </dgm:t>
    </dgm:pt>
    <dgm:pt modelId="{5C530A87-F91B-4D7B-9C46-4076DF411BE7}" type="pres">
      <dgm:prSet presAssocID="{6196DA4C-008D-4111-A05F-AE1A4078CBCB}" presName="hierChild5" presStyleCnt="0"/>
      <dgm:spPr/>
      <dgm:t>
        <a:bodyPr/>
        <a:lstStyle/>
        <a:p>
          <a:endParaRPr lang="zh-CN" altLang="en-US"/>
        </a:p>
      </dgm:t>
    </dgm:pt>
    <dgm:pt modelId="{3C48DF94-EFE9-4C34-811B-21A3E3A1388B}" type="pres">
      <dgm:prSet presAssocID="{E77C3D43-4251-4C81-BC6E-1B1F4F8D8DE5}" presName="hierChild5" presStyleCnt="0"/>
      <dgm:spPr/>
      <dgm:t>
        <a:bodyPr/>
        <a:lstStyle/>
        <a:p>
          <a:endParaRPr lang="zh-CN" altLang="en-US"/>
        </a:p>
      </dgm:t>
    </dgm:pt>
    <dgm:pt modelId="{23CDFB7D-07C0-43CE-AD3B-2E5218F36A9C}" type="pres">
      <dgm:prSet presAssocID="{B336AB2D-4E5F-4199-BBB6-50DE32289684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DC8F5FAA-B521-4EB7-9F62-9E490B8CFE35}" type="pres">
      <dgm:prSet presAssocID="{70B07BC7-07EE-45B3-A419-97F21AB008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3539101-47BA-4217-944D-8244D32D5047}" type="pres">
      <dgm:prSet presAssocID="{70B07BC7-07EE-45B3-A419-97F21AB0083D}" presName="rootComposite" presStyleCnt="0"/>
      <dgm:spPr/>
      <dgm:t>
        <a:bodyPr/>
        <a:lstStyle/>
        <a:p>
          <a:endParaRPr lang="zh-CN" altLang="en-US"/>
        </a:p>
      </dgm:t>
    </dgm:pt>
    <dgm:pt modelId="{7940745F-0006-4D80-A6AA-355A8604D605}" type="pres">
      <dgm:prSet presAssocID="{70B07BC7-07EE-45B3-A419-97F21AB0083D}" presName="rootText" presStyleLbl="node2" presStyleIdx="1" presStyleCnt="3" custScaleX="80173" custScaleY="161829" custLinFactY="100000" custLinFactNeighborX="-2750" custLinFactNeighborY="1028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A90B79-09FF-42B2-A975-218195BBF3DF}" type="pres">
      <dgm:prSet presAssocID="{70B07BC7-07EE-45B3-A419-97F21AB0083D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E3ECBA-5FFF-49DD-8188-EB243698CE6C}" type="pres">
      <dgm:prSet presAssocID="{70B07BC7-07EE-45B3-A419-97F21AB0083D}" presName="hierChild4" presStyleCnt="0"/>
      <dgm:spPr/>
      <dgm:t>
        <a:bodyPr/>
        <a:lstStyle/>
        <a:p>
          <a:endParaRPr lang="zh-CN" altLang="en-US"/>
        </a:p>
      </dgm:t>
    </dgm:pt>
    <dgm:pt modelId="{A50C4329-BC61-4FBD-BAE7-F703159687A0}" type="pres">
      <dgm:prSet presAssocID="{70B07BC7-07EE-45B3-A419-97F21AB0083D}" presName="hierChild5" presStyleCnt="0"/>
      <dgm:spPr/>
      <dgm:t>
        <a:bodyPr/>
        <a:lstStyle/>
        <a:p>
          <a:endParaRPr lang="zh-CN" altLang="en-US"/>
        </a:p>
      </dgm:t>
    </dgm:pt>
    <dgm:pt modelId="{3783E85D-2C54-487C-91E6-DB9A532298C6}" type="pres">
      <dgm:prSet presAssocID="{1527F5BC-6620-490B-9783-BA3555FD25C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F218CC3-22DA-4542-A750-31574F7AAA21}" type="pres">
      <dgm:prSet presAssocID="{7768E914-5F20-4470-A879-67E96EADFA1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AC09374-9C84-42BF-B537-19AEB501027F}" type="pres">
      <dgm:prSet presAssocID="{7768E914-5F20-4470-A879-67E96EADFA15}" presName="rootComposite" presStyleCnt="0"/>
      <dgm:spPr/>
      <dgm:t>
        <a:bodyPr/>
        <a:lstStyle/>
        <a:p>
          <a:endParaRPr lang="zh-CN" altLang="en-US"/>
        </a:p>
      </dgm:t>
    </dgm:pt>
    <dgm:pt modelId="{1BD16315-F1E1-431A-8825-0A5FC1CB1270}" type="pres">
      <dgm:prSet presAssocID="{7768E914-5F20-4470-A879-67E96EADFA15}" presName="rootText" presStyleLbl="node2" presStyleIdx="2" presStyleCnt="3" custScaleX="80173" custScaleY="161829" custLinFactY="-200000" custLinFactNeighborX="-2476" custLinFactNeighborY="-230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DE0865-BE1D-4DC4-996E-94B6A10C31AB}" type="pres">
      <dgm:prSet presAssocID="{7768E914-5F20-4470-A879-67E96EADFA1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160235BA-EDD3-467F-8611-8C45841C63F0}" type="pres">
      <dgm:prSet presAssocID="{7768E914-5F20-4470-A879-67E96EADFA15}" presName="hierChild4" presStyleCnt="0"/>
      <dgm:spPr/>
      <dgm:t>
        <a:bodyPr/>
        <a:lstStyle/>
        <a:p>
          <a:endParaRPr lang="zh-CN" altLang="en-US"/>
        </a:p>
      </dgm:t>
    </dgm:pt>
    <dgm:pt modelId="{53614DB3-D0C9-4486-AA47-BF3D73F805F4}" type="pres">
      <dgm:prSet presAssocID="{7768E914-5F20-4470-A879-67E96EADFA15}" presName="hierChild5" presStyleCnt="0"/>
      <dgm:spPr/>
      <dgm:t>
        <a:bodyPr/>
        <a:lstStyle/>
        <a:p>
          <a:endParaRPr lang="zh-CN" altLang="en-US"/>
        </a:p>
      </dgm:t>
    </dgm:pt>
    <dgm:pt modelId="{CF2EAE55-099D-44C1-9A02-980CB4F11A17}" type="pres">
      <dgm:prSet presAssocID="{AB31171A-F40D-4DD9-A976-00345B4BA784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B209C7C-0288-4A84-B214-21AFC1D8E395}" type="presOf" srcId="{6196DA4C-008D-4111-A05F-AE1A4078CBCB}" destId="{A0AD0BB4-1BB9-4E16-AF75-9A4F599CF1D7}" srcOrd="0" destOrd="0" presId="urn:microsoft.com/office/officeart/2009/3/layout/HorizontalOrganizationChart"/>
    <dgm:cxn modelId="{7BDECE59-5D05-44EB-86C9-DA2C6909E054}" type="presOf" srcId="{70B07BC7-07EE-45B3-A419-97F21AB0083D}" destId="{7940745F-0006-4D80-A6AA-355A8604D605}" srcOrd="0" destOrd="0" presId="urn:microsoft.com/office/officeart/2009/3/layout/HorizontalOrganizationChart"/>
    <dgm:cxn modelId="{F428E2B5-1AD9-41CC-A5B8-DD9CBCE9B8B4}" srcId="{6196DA4C-008D-4111-A05F-AE1A4078CBCB}" destId="{8860CAB3-7483-41B0-A4ED-A9F0F7622DA6}" srcOrd="1" destOrd="0" parTransId="{AB8CB6A6-732E-4179-A986-11673851C7FA}" sibTransId="{9C60FA82-6B12-4BB8-B8C7-9BCF6314DDBD}"/>
    <dgm:cxn modelId="{4A2CB811-586B-4846-B6D0-60B58D55FBDF}" srcId="{6196DA4C-008D-4111-A05F-AE1A4078CBCB}" destId="{7F252E75-16D3-4AEE-B680-4E09AFA7294A}" srcOrd="2" destOrd="0" parTransId="{DA6AE606-C34E-471D-B465-8B40C3936CCA}" sibTransId="{4204855D-FAC1-4B66-B011-ABF03C68ABC9}"/>
    <dgm:cxn modelId="{92931AA8-1FDB-4ED6-9A59-67BAC3F8058A}" type="presOf" srcId="{70B07BC7-07EE-45B3-A419-97F21AB0083D}" destId="{ADA90B79-09FF-42B2-A975-218195BBF3DF}" srcOrd="1" destOrd="0" presId="urn:microsoft.com/office/officeart/2009/3/layout/HorizontalOrganizationChart"/>
    <dgm:cxn modelId="{7CAD2472-0C13-435D-88A1-C3979A2E2625}" srcId="{AB31171A-F40D-4DD9-A976-00345B4BA784}" destId="{70B07BC7-07EE-45B3-A419-97F21AB0083D}" srcOrd="1" destOrd="0" parTransId="{B336AB2D-4E5F-4199-BBB6-50DE32289684}" sibTransId="{FAC1F6DB-AD3A-47C5-933A-FC0F07607FFC}"/>
    <dgm:cxn modelId="{9B72EC36-5380-482D-956E-4F2FD8A82C1A}" type="presOf" srcId="{5094CA6A-8873-461E-8AB0-3458C87FD6E4}" destId="{6684B83B-C556-42E3-BD2A-48E880223213}" srcOrd="0" destOrd="0" presId="urn:microsoft.com/office/officeart/2009/3/layout/HorizontalOrganizationChart"/>
    <dgm:cxn modelId="{42EA65C4-0EA1-4C0D-804A-1F4357C5A571}" type="presOf" srcId="{B336AB2D-4E5F-4199-BBB6-50DE32289684}" destId="{23CDFB7D-07C0-43CE-AD3B-2E5218F36A9C}" srcOrd="0" destOrd="0" presId="urn:microsoft.com/office/officeart/2009/3/layout/HorizontalOrganizationChart"/>
    <dgm:cxn modelId="{F225F408-E64F-49C6-8833-F0A013B158AC}" type="presOf" srcId="{7768E914-5F20-4470-A879-67E96EADFA15}" destId="{1BD16315-F1E1-431A-8825-0A5FC1CB1270}" srcOrd="0" destOrd="0" presId="urn:microsoft.com/office/officeart/2009/3/layout/HorizontalOrganizationChart"/>
    <dgm:cxn modelId="{EE3B21C7-A456-415C-A394-86C50F3B7989}" srcId="{74B6798C-C08E-4D6D-B19D-F78887CD44DE}" destId="{AB31171A-F40D-4DD9-A976-00345B4BA784}" srcOrd="0" destOrd="0" parTransId="{EF1D6AD5-1FE6-4C23-8875-9E001B221FC8}" sibTransId="{55993CA4-5956-4608-BC55-FF91663D6ECF}"/>
    <dgm:cxn modelId="{CB60065E-CD69-4FE9-8E0B-2312AC88094F}" srcId="{6196DA4C-008D-4111-A05F-AE1A4078CBCB}" destId="{F4140DA6-AC55-4347-813A-191D91F949A4}" srcOrd="0" destOrd="0" parTransId="{6C403370-F68B-4FBA-AE41-D74086478933}" sibTransId="{40D0D85C-32F6-4CB9-8D27-F1B37E475DCB}"/>
    <dgm:cxn modelId="{6B665531-AF8B-460C-B22B-4427622A8DD6}" type="presOf" srcId="{7F252E75-16D3-4AEE-B680-4E09AFA7294A}" destId="{9EF242AA-15B9-4211-AC96-1160F5C508E4}" srcOrd="1" destOrd="0" presId="urn:microsoft.com/office/officeart/2009/3/layout/HorizontalOrganizationChart"/>
    <dgm:cxn modelId="{34B988BA-0BED-4919-926A-3774D4C2663E}" type="presOf" srcId="{8860CAB3-7483-41B0-A4ED-A9F0F7622DA6}" destId="{68307B0D-4EAE-46DD-BFED-BB9A72FF54EA}" srcOrd="0" destOrd="0" presId="urn:microsoft.com/office/officeart/2009/3/layout/HorizontalOrganizationChart"/>
    <dgm:cxn modelId="{CE241641-3215-4F7D-9B16-7A88A294995F}" type="presOf" srcId="{F4140DA6-AC55-4347-813A-191D91F949A4}" destId="{5A8D44E3-5545-47ED-BAF2-D07078E8AD9F}" srcOrd="1" destOrd="0" presId="urn:microsoft.com/office/officeart/2009/3/layout/HorizontalOrganizationChart"/>
    <dgm:cxn modelId="{015AE81C-113E-4EED-A70F-691C55E1828A}" type="presOf" srcId="{E77C3D43-4251-4C81-BC6E-1B1F4F8D8DE5}" destId="{311AD6EC-8EEC-49D2-B74F-F2D56B71C34B}" srcOrd="0" destOrd="0" presId="urn:microsoft.com/office/officeart/2009/3/layout/HorizontalOrganizationChart"/>
    <dgm:cxn modelId="{2DB71CDD-C70A-4CE6-A2D2-AC8DE5F10BDC}" type="presOf" srcId="{F4140DA6-AC55-4347-813A-191D91F949A4}" destId="{FBDD9991-2885-44B0-B30B-5550DCA81471}" srcOrd="0" destOrd="0" presId="urn:microsoft.com/office/officeart/2009/3/layout/HorizontalOrganizationChart"/>
    <dgm:cxn modelId="{6193C635-229B-4133-807D-F770E661758F}" type="presOf" srcId="{8860CAB3-7483-41B0-A4ED-A9F0F7622DA6}" destId="{72C36714-7088-4476-AC62-A3160811B347}" srcOrd="1" destOrd="0" presId="urn:microsoft.com/office/officeart/2009/3/layout/HorizontalOrganizationChart"/>
    <dgm:cxn modelId="{5FC0FD5C-8E3C-46E4-9404-8896E87050C0}" type="presOf" srcId="{AB31171A-F40D-4DD9-A976-00345B4BA784}" destId="{E7B29A81-BEBF-4939-AA46-36E00A454B97}" srcOrd="1" destOrd="0" presId="urn:microsoft.com/office/officeart/2009/3/layout/HorizontalOrganizationChart"/>
    <dgm:cxn modelId="{461E1993-3156-4CC0-8068-8C84EF34F313}" type="presOf" srcId="{1527F5BC-6620-490B-9783-BA3555FD25C9}" destId="{3783E85D-2C54-487C-91E6-DB9A532298C6}" srcOrd="0" destOrd="0" presId="urn:microsoft.com/office/officeart/2009/3/layout/HorizontalOrganizationChart"/>
    <dgm:cxn modelId="{F885343B-3CBC-4CB5-B181-BD03A4FE3DC1}" srcId="{E77C3D43-4251-4C81-BC6E-1B1F4F8D8DE5}" destId="{6196DA4C-008D-4111-A05F-AE1A4078CBCB}" srcOrd="0" destOrd="0" parTransId="{9BC892BA-33EC-49BC-BDE1-220D03FA7148}" sibTransId="{65A4B126-088D-4DD3-A55A-66C55EC3AAE6}"/>
    <dgm:cxn modelId="{CA7728E4-CECD-41A3-A542-2D84C027C81B}" srcId="{AB31171A-F40D-4DD9-A976-00345B4BA784}" destId="{E77C3D43-4251-4C81-BC6E-1B1F4F8D8DE5}" srcOrd="0" destOrd="0" parTransId="{5094CA6A-8873-461E-8AB0-3458C87FD6E4}" sibTransId="{36771C3D-D699-4A31-BE89-DDCD48EBBF72}"/>
    <dgm:cxn modelId="{16CDE0EC-442F-4CD8-9FF7-BB13D27A16B3}" type="presOf" srcId="{7768E914-5F20-4470-A879-67E96EADFA15}" destId="{CADE0865-BE1D-4DC4-996E-94B6A10C31AB}" srcOrd="1" destOrd="0" presId="urn:microsoft.com/office/officeart/2009/3/layout/HorizontalOrganizationChart"/>
    <dgm:cxn modelId="{19FFBEDB-256A-4C85-A065-77FE52F31258}" type="presOf" srcId="{74B6798C-C08E-4D6D-B19D-F78887CD44DE}" destId="{29C31514-441F-41F9-B2EC-043F8B9F2C39}" srcOrd="0" destOrd="0" presId="urn:microsoft.com/office/officeart/2009/3/layout/HorizontalOrganizationChart"/>
    <dgm:cxn modelId="{05376E5E-A323-428B-8111-ED9CDFF4B066}" srcId="{AB31171A-F40D-4DD9-A976-00345B4BA784}" destId="{7768E914-5F20-4470-A879-67E96EADFA15}" srcOrd="2" destOrd="0" parTransId="{1527F5BC-6620-490B-9783-BA3555FD25C9}" sibTransId="{A0066A39-AA2D-4D4E-B65A-382FAB944786}"/>
    <dgm:cxn modelId="{52BB1A06-DAC5-459F-9153-55A5EDFE8C4D}" type="presOf" srcId="{6196DA4C-008D-4111-A05F-AE1A4078CBCB}" destId="{78A6BA21-5CAE-444D-B69E-B5FF0EB5C9A7}" srcOrd="1" destOrd="0" presId="urn:microsoft.com/office/officeart/2009/3/layout/HorizontalOrganizationChart"/>
    <dgm:cxn modelId="{028F9BB7-0CD4-4ED8-AFE8-6E6D2F3534C5}" type="presOf" srcId="{6C403370-F68B-4FBA-AE41-D74086478933}" destId="{F28C766C-25C8-4055-9311-5EB50FBAF603}" srcOrd="0" destOrd="0" presId="urn:microsoft.com/office/officeart/2009/3/layout/HorizontalOrganizationChart"/>
    <dgm:cxn modelId="{08C1CD8E-7471-4191-9DEE-571BE94715A1}" type="presOf" srcId="{9BC892BA-33EC-49BC-BDE1-220D03FA7148}" destId="{86061E43-1DF5-4091-ADB1-67945D736FE0}" srcOrd="0" destOrd="0" presId="urn:microsoft.com/office/officeart/2009/3/layout/HorizontalOrganizationChart"/>
    <dgm:cxn modelId="{EFA4F40E-9661-4A78-A014-95AA2A026EE9}" type="presOf" srcId="{E77C3D43-4251-4C81-BC6E-1B1F4F8D8DE5}" destId="{4E6F31F9-3F71-4769-BE3D-873B3C4C7191}" srcOrd="1" destOrd="0" presId="urn:microsoft.com/office/officeart/2009/3/layout/HorizontalOrganizationChart"/>
    <dgm:cxn modelId="{9CDDFA17-25F4-4B64-9ECC-CB3D94D491D2}" type="presOf" srcId="{7F252E75-16D3-4AEE-B680-4E09AFA7294A}" destId="{6EFAF00D-3DD4-47DE-B250-842196F96E72}" srcOrd="0" destOrd="0" presId="urn:microsoft.com/office/officeart/2009/3/layout/HorizontalOrganizationChart"/>
    <dgm:cxn modelId="{35F6866B-0C0B-40F2-B186-CE720B390D15}" type="presOf" srcId="{AB31171A-F40D-4DD9-A976-00345B4BA784}" destId="{3E2438F0-981A-4624-ABAD-57465F92814B}" srcOrd="0" destOrd="0" presId="urn:microsoft.com/office/officeart/2009/3/layout/HorizontalOrganizationChart"/>
    <dgm:cxn modelId="{05873ED2-BC01-4087-B73A-29713E1C94BC}" type="presOf" srcId="{AB8CB6A6-732E-4179-A986-11673851C7FA}" destId="{41B88074-57C7-4B5F-8B86-CF17D38DE6A4}" srcOrd="0" destOrd="0" presId="urn:microsoft.com/office/officeart/2009/3/layout/HorizontalOrganizationChart"/>
    <dgm:cxn modelId="{CFC785D1-7677-4979-A400-D3A5285DB742}" type="presOf" srcId="{DA6AE606-C34E-471D-B465-8B40C3936CCA}" destId="{ABF788EE-623C-48B6-B25B-F7774B6D7D48}" srcOrd="0" destOrd="0" presId="urn:microsoft.com/office/officeart/2009/3/layout/HorizontalOrganizationChart"/>
    <dgm:cxn modelId="{FC833DC0-656C-42EF-B843-817C1EE774AD}" type="presParOf" srcId="{29C31514-441F-41F9-B2EC-043F8B9F2C39}" destId="{F3C23E6A-8BCB-40C2-BFDD-A3701D214479}" srcOrd="0" destOrd="0" presId="urn:microsoft.com/office/officeart/2009/3/layout/HorizontalOrganizationChart"/>
    <dgm:cxn modelId="{EA81BABA-DDFE-48A4-8E23-4C83621A1BF4}" type="presParOf" srcId="{F3C23E6A-8BCB-40C2-BFDD-A3701D214479}" destId="{007E7BF5-65CE-4CBA-8E50-444A3569D76A}" srcOrd="0" destOrd="0" presId="urn:microsoft.com/office/officeart/2009/3/layout/HorizontalOrganizationChart"/>
    <dgm:cxn modelId="{21228386-D2F9-4112-843D-C4BB545EC39A}" type="presParOf" srcId="{007E7BF5-65CE-4CBA-8E50-444A3569D76A}" destId="{3E2438F0-981A-4624-ABAD-57465F92814B}" srcOrd="0" destOrd="0" presId="urn:microsoft.com/office/officeart/2009/3/layout/HorizontalOrganizationChart"/>
    <dgm:cxn modelId="{06AD7F5F-77B6-4E10-BA30-FC9B0A16430A}" type="presParOf" srcId="{007E7BF5-65CE-4CBA-8E50-444A3569D76A}" destId="{E7B29A81-BEBF-4939-AA46-36E00A454B97}" srcOrd="1" destOrd="0" presId="urn:microsoft.com/office/officeart/2009/3/layout/HorizontalOrganizationChart"/>
    <dgm:cxn modelId="{0E072282-50FF-4A1C-8130-4FCE3B81D70E}" type="presParOf" srcId="{F3C23E6A-8BCB-40C2-BFDD-A3701D214479}" destId="{9943F434-9BD5-4CE0-B56C-B00E8F8BC2DC}" srcOrd="1" destOrd="0" presId="urn:microsoft.com/office/officeart/2009/3/layout/HorizontalOrganizationChart"/>
    <dgm:cxn modelId="{DBC05AF0-C26B-4154-A36F-789266CE9F01}" type="presParOf" srcId="{9943F434-9BD5-4CE0-B56C-B00E8F8BC2DC}" destId="{6684B83B-C556-42E3-BD2A-48E880223213}" srcOrd="0" destOrd="0" presId="urn:microsoft.com/office/officeart/2009/3/layout/HorizontalOrganizationChart"/>
    <dgm:cxn modelId="{95F5F45F-9EAE-44F8-A2DF-2BC1B8DC650D}" type="presParOf" srcId="{9943F434-9BD5-4CE0-B56C-B00E8F8BC2DC}" destId="{F43E0EB0-24A8-4F72-8415-E59A75625572}" srcOrd="1" destOrd="0" presId="urn:microsoft.com/office/officeart/2009/3/layout/HorizontalOrganizationChart"/>
    <dgm:cxn modelId="{276731E5-532E-47DA-82AA-C801F30E64EC}" type="presParOf" srcId="{F43E0EB0-24A8-4F72-8415-E59A75625572}" destId="{35A771CB-0767-40B4-915B-6CDF544AA74D}" srcOrd="0" destOrd="0" presId="urn:microsoft.com/office/officeart/2009/3/layout/HorizontalOrganizationChart"/>
    <dgm:cxn modelId="{1A46ACD3-FCA5-451C-954C-64FAE2EB54E3}" type="presParOf" srcId="{35A771CB-0767-40B4-915B-6CDF544AA74D}" destId="{311AD6EC-8EEC-49D2-B74F-F2D56B71C34B}" srcOrd="0" destOrd="0" presId="urn:microsoft.com/office/officeart/2009/3/layout/HorizontalOrganizationChart"/>
    <dgm:cxn modelId="{F9F037D0-FBE1-4C04-85B8-08370482B019}" type="presParOf" srcId="{35A771CB-0767-40B4-915B-6CDF544AA74D}" destId="{4E6F31F9-3F71-4769-BE3D-873B3C4C7191}" srcOrd="1" destOrd="0" presId="urn:microsoft.com/office/officeart/2009/3/layout/HorizontalOrganizationChart"/>
    <dgm:cxn modelId="{0692AE61-37E9-496D-BB10-37251F58AA1B}" type="presParOf" srcId="{F43E0EB0-24A8-4F72-8415-E59A75625572}" destId="{4BF242E3-EE4A-41CB-B8EF-E47F6C4C90B2}" srcOrd="1" destOrd="0" presId="urn:microsoft.com/office/officeart/2009/3/layout/HorizontalOrganizationChart"/>
    <dgm:cxn modelId="{78A29378-1F06-46F2-B71C-7D0CA942181C}" type="presParOf" srcId="{4BF242E3-EE4A-41CB-B8EF-E47F6C4C90B2}" destId="{86061E43-1DF5-4091-ADB1-67945D736FE0}" srcOrd="0" destOrd="0" presId="urn:microsoft.com/office/officeart/2009/3/layout/HorizontalOrganizationChart"/>
    <dgm:cxn modelId="{BF5C7A91-C5CC-49A3-A9F8-80A37A655D25}" type="presParOf" srcId="{4BF242E3-EE4A-41CB-B8EF-E47F6C4C90B2}" destId="{AFEEBEA6-BA24-4D3A-A42F-ADD69FB2AFE6}" srcOrd="1" destOrd="0" presId="urn:microsoft.com/office/officeart/2009/3/layout/HorizontalOrganizationChart"/>
    <dgm:cxn modelId="{9F1818E6-5DA5-4A91-82E8-98E18FF46A0D}" type="presParOf" srcId="{AFEEBEA6-BA24-4D3A-A42F-ADD69FB2AFE6}" destId="{9AD763DB-1606-4C6C-9BF8-4F67C9750FD3}" srcOrd="0" destOrd="0" presId="urn:microsoft.com/office/officeart/2009/3/layout/HorizontalOrganizationChart"/>
    <dgm:cxn modelId="{E910BF79-B2BC-4404-AEA7-9A8B292063F8}" type="presParOf" srcId="{9AD763DB-1606-4C6C-9BF8-4F67C9750FD3}" destId="{A0AD0BB4-1BB9-4E16-AF75-9A4F599CF1D7}" srcOrd="0" destOrd="0" presId="urn:microsoft.com/office/officeart/2009/3/layout/HorizontalOrganizationChart"/>
    <dgm:cxn modelId="{3AE230FA-7E35-4A8B-AE9C-5D95BAA1A797}" type="presParOf" srcId="{9AD763DB-1606-4C6C-9BF8-4F67C9750FD3}" destId="{78A6BA21-5CAE-444D-B69E-B5FF0EB5C9A7}" srcOrd="1" destOrd="0" presId="urn:microsoft.com/office/officeart/2009/3/layout/HorizontalOrganizationChart"/>
    <dgm:cxn modelId="{1925AE2A-B802-4E9B-B78C-E6A9F0DC20FA}" type="presParOf" srcId="{AFEEBEA6-BA24-4D3A-A42F-ADD69FB2AFE6}" destId="{BD276DBD-CEE4-4527-9F60-F962CE1A0D68}" srcOrd="1" destOrd="0" presId="urn:microsoft.com/office/officeart/2009/3/layout/HorizontalOrganizationChart"/>
    <dgm:cxn modelId="{085B72F0-479E-48F6-B6EB-BD6175DFA788}" type="presParOf" srcId="{BD276DBD-CEE4-4527-9F60-F962CE1A0D68}" destId="{F28C766C-25C8-4055-9311-5EB50FBAF603}" srcOrd="0" destOrd="0" presId="urn:microsoft.com/office/officeart/2009/3/layout/HorizontalOrganizationChart"/>
    <dgm:cxn modelId="{E439452F-1D3F-4999-9359-B5D93731E0B1}" type="presParOf" srcId="{BD276DBD-CEE4-4527-9F60-F962CE1A0D68}" destId="{D8FD6CB3-3BAB-4F69-B3F8-7E8905F9BBAC}" srcOrd="1" destOrd="0" presId="urn:microsoft.com/office/officeart/2009/3/layout/HorizontalOrganizationChart"/>
    <dgm:cxn modelId="{D9E4781E-3651-4E76-987C-1C63AC3D11DD}" type="presParOf" srcId="{D8FD6CB3-3BAB-4F69-B3F8-7E8905F9BBAC}" destId="{17594C68-394D-4655-9F59-5440477DE501}" srcOrd="0" destOrd="0" presId="urn:microsoft.com/office/officeart/2009/3/layout/HorizontalOrganizationChart"/>
    <dgm:cxn modelId="{AD024C04-4AB8-4423-94F7-A3B5292F0AE3}" type="presParOf" srcId="{17594C68-394D-4655-9F59-5440477DE501}" destId="{FBDD9991-2885-44B0-B30B-5550DCA81471}" srcOrd="0" destOrd="0" presId="urn:microsoft.com/office/officeart/2009/3/layout/HorizontalOrganizationChart"/>
    <dgm:cxn modelId="{FB6BDDEC-2A72-4BAF-B2CA-951E92F9F46B}" type="presParOf" srcId="{17594C68-394D-4655-9F59-5440477DE501}" destId="{5A8D44E3-5545-47ED-BAF2-D07078E8AD9F}" srcOrd="1" destOrd="0" presId="urn:microsoft.com/office/officeart/2009/3/layout/HorizontalOrganizationChart"/>
    <dgm:cxn modelId="{4DA63DF9-B825-4A5D-9C65-58EFFC0C1E77}" type="presParOf" srcId="{D8FD6CB3-3BAB-4F69-B3F8-7E8905F9BBAC}" destId="{E25EAD35-2B4A-46CA-A98E-44D21650FBE4}" srcOrd="1" destOrd="0" presId="urn:microsoft.com/office/officeart/2009/3/layout/HorizontalOrganizationChart"/>
    <dgm:cxn modelId="{0CF86686-1C66-4F5C-9138-D52BB3837B93}" type="presParOf" srcId="{D8FD6CB3-3BAB-4F69-B3F8-7E8905F9BBAC}" destId="{4FE4EAE2-69F8-44DE-A52D-E3021FAF53C8}" srcOrd="2" destOrd="0" presId="urn:microsoft.com/office/officeart/2009/3/layout/HorizontalOrganizationChart"/>
    <dgm:cxn modelId="{4E1CCC67-D2C5-4638-89C4-2022533E33BD}" type="presParOf" srcId="{BD276DBD-CEE4-4527-9F60-F962CE1A0D68}" destId="{41B88074-57C7-4B5F-8B86-CF17D38DE6A4}" srcOrd="2" destOrd="0" presId="urn:microsoft.com/office/officeart/2009/3/layout/HorizontalOrganizationChart"/>
    <dgm:cxn modelId="{AC843970-DCA5-4BDB-8A44-B968CD5921A7}" type="presParOf" srcId="{BD276DBD-CEE4-4527-9F60-F962CE1A0D68}" destId="{29642054-5998-4A1E-804F-E7E932273D7D}" srcOrd="3" destOrd="0" presId="urn:microsoft.com/office/officeart/2009/3/layout/HorizontalOrganizationChart"/>
    <dgm:cxn modelId="{E8A8DB28-1A6E-4C72-AAC2-9EB58EE17D02}" type="presParOf" srcId="{29642054-5998-4A1E-804F-E7E932273D7D}" destId="{9BA4F5B5-5BD4-42E5-8D4A-659F39322E05}" srcOrd="0" destOrd="0" presId="urn:microsoft.com/office/officeart/2009/3/layout/HorizontalOrganizationChart"/>
    <dgm:cxn modelId="{BEA49609-C4E8-421E-ADB4-27A88C23F958}" type="presParOf" srcId="{9BA4F5B5-5BD4-42E5-8D4A-659F39322E05}" destId="{68307B0D-4EAE-46DD-BFED-BB9A72FF54EA}" srcOrd="0" destOrd="0" presId="urn:microsoft.com/office/officeart/2009/3/layout/HorizontalOrganizationChart"/>
    <dgm:cxn modelId="{45677312-199D-428D-95B4-2CBFCCD08062}" type="presParOf" srcId="{9BA4F5B5-5BD4-42E5-8D4A-659F39322E05}" destId="{72C36714-7088-4476-AC62-A3160811B347}" srcOrd="1" destOrd="0" presId="urn:microsoft.com/office/officeart/2009/3/layout/HorizontalOrganizationChart"/>
    <dgm:cxn modelId="{ED1F3EC1-581D-497F-98C6-2C6D0673EFCD}" type="presParOf" srcId="{29642054-5998-4A1E-804F-E7E932273D7D}" destId="{978F9566-B528-4A1D-B75F-146ABFF8A9A8}" srcOrd="1" destOrd="0" presId="urn:microsoft.com/office/officeart/2009/3/layout/HorizontalOrganizationChart"/>
    <dgm:cxn modelId="{F11A7FDA-608D-4BFD-8CCA-084A2414FC72}" type="presParOf" srcId="{29642054-5998-4A1E-804F-E7E932273D7D}" destId="{1E2468B8-2624-4277-A9E0-C4B29C4E23F9}" srcOrd="2" destOrd="0" presId="urn:microsoft.com/office/officeart/2009/3/layout/HorizontalOrganizationChart"/>
    <dgm:cxn modelId="{69102C99-AEDE-4151-81A6-67675A2A5C1E}" type="presParOf" srcId="{BD276DBD-CEE4-4527-9F60-F962CE1A0D68}" destId="{ABF788EE-623C-48B6-B25B-F7774B6D7D48}" srcOrd="4" destOrd="0" presId="urn:microsoft.com/office/officeart/2009/3/layout/HorizontalOrganizationChart"/>
    <dgm:cxn modelId="{DB19CAEE-E3E0-42A3-9B80-12854B81B607}" type="presParOf" srcId="{BD276DBD-CEE4-4527-9F60-F962CE1A0D68}" destId="{3C6AED2D-9102-48CA-8E6B-73ED8C795382}" srcOrd="5" destOrd="0" presId="urn:microsoft.com/office/officeart/2009/3/layout/HorizontalOrganizationChart"/>
    <dgm:cxn modelId="{BCDB447F-85FE-444F-AB16-3D42C22C60F7}" type="presParOf" srcId="{3C6AED2D-9102-48CA-8E6B-73ED8C795382}" destId="{41360F0F-1D81-4807-9413-173BBCD9AC10}" srcOrd="0" destOrd="0" presId="urn:microsoft.com/office/officeart/2009/3/layout/HorizontalOrganizationChart"/>
    <dgm:cxn modelId="{C317CBF5-CF0E-4DE9-88C2-A3B29E9A9267}" type="presParOf" srcId="{41360F0F-1D81-4807-9413-173BBCD9AC10}" destId="{6EFAF00D-3DD4-47DE-B250-842196F96E72}" srcOrd="0" destOrd="0" presId="urn:microsoft.com/office/officeart/2009/3/layout/HorizontalOrganizationChart"/>
    <dgm:cxn modelId="{4401C09E-7910-4C9B-BE2B-CD080873334F}" type="presParOf" srcId="{41360F0F-1D81-4807-9413-173BBCD9AC10}" destId="{9EF242AA-15B9-4211-AC96-1160F5C508E4}" srcOrd="1" destOrd="0" presId="urn:microsoft.com/office/officeart/2009/3/layout/HorizontalOrganizationChart"/>
    <dgm:cxn modelId="{6599C10C-2294-4E74-82CD-1BFED65EEC41}" type="presParOf" srcId="{3C6AED2D-9102-48CA-8E6B-73ED8C795382}" destId="{BC3E1115-400A-436C-9EC1-BA82A8FBFE10}" srcOrd="1" destOrd="0" presId="urn:microsoft.com/office/officeart/2009/3/layout/HorizontalOrganizationChart"/>
    <dgm:cxn modelId="{33F127E8-3DA9-48CC-9107-D2F2C7EAECB8}" type="presParOf" srcId="{3C6AED2D-9102-48CA-8E6B-73ED8C795382}" destId="{2F224E88-4AD4-495A-A3A4-1BC661636534}" srcOrd="2" destOrd="0" presId="urn:microsoft.com/office/officeart/2009/3/layout/HorizontalOrganizationChart"/>
    <dgm:cxn modelId="{329C7D78-6202-4754-9C6A-4AFC5A210274}" type="presParOf" srcId="{AFEEBEA6-BA24-4D3A-A42F-ADD69FB2AFE6}" destId="{5C530A87-F91B-4D7B-9C46-4076DF411BE7}" srcOrd="2" destOrd="0" presId="urn:microsoft.com/office/officeart/2009/3/layout/HorizontalOrganizationChart"/>
    <dgm:cxn modelId="{B6CFA9DA-1B9E-43C6-80EE-A88AA1A45F91}" type="presParOf" srcId="{F43E0EB0-24A8-4F72-8415-E59A75625572}" destId="{3C48DF94-EFE9-4C34-811B-21A3E3A1388B}" srcOrd="2" destOrd="0" presId="urn:microsoft.com/office/officeart/2009/3/layout/HorizontalOrganizationChart"/>
    <dgm:cxn modelId="{1FC43E0F-F935-4960-A69C-FD8316DD88E9}" type="presParOf" srcId="{9943F434-9BD5-4CE0-B56C-B00E8F8BC2DC}" destId="{23CDFB7D-07C0-43CE-AD3B-2E5218F36A9C}" srcOrd="2" destOrd="0" presId="urn:microsoft.com/office/officeart/2009/3/layout/HorizontalOrganizationChart"/>
    <dgm:cxn modelId="{00DD7FB7-2A71-4302-AF7F-F0DF2F6FD56E}" type="presParOf" srcId="{9943F434-9BD5-4CE0-B56C-B00E8F8BC2DC}" destId="{DC8F5FAA-B521-4EB7-9F62-9E490B8CFE35}" srcOrd="3" destOrd="0" presId="urn:microsoft.com/office/officeart/2009/3/layout/HorizontalOrganizationChart"/>
    <dgm:cxn modelId="{F8225266-CDCA-4644-A63E-4F8951527CE1}" type="presParOf" srcId="{DC8F5FAA-B521-4EB7-9F62-9E490B8CFE35}" destId="{13539101-47BA-4217-944D-8244D32D5047}" srcOrd="0" destOrd="0" presId="urn:microsoft.com/office/officeart/2009/3/layout/HorizontalOrganizationChart"/>
    <dgm:cxn modelId="{D6A5379A-07A1-4014-B3AC-18A7E171B911}" type="presParOf" srcId="{13539101-47BA-4217-944D-8244D32D5047}" destId="{7940745F-0006-4D80-A6AA-355A8604D605}" srcOrd="0" destOrd="0" presId="urn:microsoft.com/office/officeart/2009/3/layout/HorizontalOrganizationChart"/>
    <dgm:cxn modelId="{F55297B7-CA7D-4FD4-8582-86DB8D24E22F}" type="presParOf" srcId="{13539101-47BA-4217-944D-8244D32D5047}" destId="{ADA90B79-09FF-42B2-A975-218195BBF3DF}" srcOrd="1" destOrd="0" presId="urn:microsoft.com/office/officeart/2009/3/layout/HorizontalOrganizationChart"/>
    <dgm:cxn modelId="{4D2A7296-5444-4E74-A89B-6287543C0ECD}" type="presParOf" srcId="{DC8F5FAA-B521-4EB7-9F62-9E490B8CFE35}" destId="{C2E3ECBA-5FFF-49DD-8188-EB243698CE6C}" srcOrd="1" destOrd="0" presId="urn:microsoft.com/office/officeart/2009/3/layout/HorizontalOrganizationChart"/>
    <dgm:cxn modelId="{B20B1600-32EA-4BE4-BBC8-4166F9774973}" type="presParOf" srcId="{DC8F5FAA-B521-4EB7-9F62-9E490B8CFE35}" destId="{A50C4329-BC61-4FBD-BAE7-F703159687A0}" srcOrd="2" destOrd="0" presId="urn:microsoft.com/office/officeart/2009/3/layout/HorizontalOrganizationChart"/>
    <dgm:cxn modelId="{10D6C67F-FEEF-4BC4-AF37-AE75A8331687}" type="presParOf" srcId="{9943F434-9BD5-4CE0-B56C-B00E8F8BC2DC}" destId="{3783E85D-2C54-487C-91E6-DB9A532298C6}" srcOrd="4" destOrd="0" presId="urn:microsoft.com/office/officeart/2009/3/layout/HorizontalOrganizationChart"/>
    <dgm:cxn modelId="{1C291D52-20E9-4739-8831-E48F59174669}" type="presParOf" srcId="{9943F434-9BD5-4CE0-B56C-B00E8F8BC2DC}" destId="{7F218CC3-22DA-4542-A750-31574F7AAA21}" srcOrd="5" destOrd="0" presId="urn:microsoft.com/office/officeart/2009/3/layout/HorizontalOrganizationChart"/>
    <dgm:cxn modelId="{21C12DED-9238-4846-BA56-A4B2EB838956}" type="presParOf" srcId="{7F218CC3-22DA-4542-A750-31574F7AAA21}" destId="{DAC09374-9C84-42BF-B537-19AEB501027F}" srcOrd="0" destOrd="0" presId="urn:microsoft.com/office/officeart/2009/3/layout/HorizontalOrganizationChart"/>
    <dgm:cxn modelId="{50D739C1-9958-4F09-8675-64AA93006FA2}" type="presParOf" srcId="{DAC09374-9C84-42BF-B537-19AEB501027F}" destId="{1BD16315-F1E1-431A-8825-0A5FC1CB1270}" srcOrd="0" destOrd="0" presId="urn:microsoft.com/office/officeart/2009/3/layout/HorizontalOrganizationChart"/>
    <dgm:cxn modelId="{E753AD1D-27D7-4CF0-AEFD-A54CC5DDE9BF}" type="presParOf" srcId="{DAC09374-9C84-42BF-B537-19AEB501027F}" destId="{CADE0865-BE1D-4DC4-996E-94B6A10C31AB}" srcOrd="1" destOrd="0" presId="urn:microsoft.com/office/officeart/2009/3/layout/HorizontalOrganizationChart"/>
    <dgm:cxn modelId="{461B54CE-1475-4226-8F72-9F862817A14F}" type="presParOf" srcId="{7F218CC3-22DA-4542-A750-31574F7AAA21}" destId="{160235BA-EDD3-467F-8611-8C45841C63F0}" srcOrd="1" destOrd="0" presId="urn:microsoft.com/office/officeart/2009/3/layout/HorizontalOrganizationChart"/>
    <dgm:cxn modelId="{88C2FCB2-687D-423A-A18D-837F445E3496}" type="presParOf" srcId="{7F218CC3-22DA-4542-A750-31574F7AAA21}" destId="{53614DB3-D0C9-4486-AA47-BF3D73F805F4}" srcOrd="2" destOrd="0" presId="urn:microsoft.com/office/officeart/2009/3/layout/HorizontalOrganizationChart"/>
    <dgm:cxn modelId="{424EC673-DEAE-4116-8C3C-AC438A098A0C}" type="presParOf" srcId="{F3C23E6A-8BCB-40C2-BFDD-A3701D214479}" destId="{CF2EAE55-099D-44C1-9A02-980CB4F11A1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3E85D-2C54-487C-91E6-DB9A532298C6}">
      <dsp:nvSpPr>
        <dsp:cNvPr id="0" name=""/>
        <dsp:cNvSpPr/>
      </dsp:nvSpPr>
      <dsp:spPr>
        <a:xfrm>
          <a:off x="2148318" y="1743677"/>
          <a:ext cx="592455" cy="1462201"/>
        </a:xfrm>
        <a:custGeom>
          <a:avLst/>
          <a:gdLst/>
          <a:ahLst/>
          <a:cxnLst/>
          <a:rect l="0" t="0" r="0" b="0"/>
          <a:pathLst>
            <a:path>
              <a:moveTo>
                <a:pt x="0" y="1462201"/>
              </a:moveTo>
              <a:lnTo>
                <a:pt x="365191" y="1462201"/>
              </a:lnTo>
              <a:lnTo>
                <a:pt x="365191" y="0"/>
              </a:lnTo>
              <a:lnTo>
                <a:pt x="592455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DFB7D-07C0-43CE-AD3B-2E5218F36A9C}">
      <dsp:nvSpPr>
        <dsp:cNvPr id="0" name=""/>
        <dsp:cNvSpPr/>
      </dsp:nvSpPr>
      <dsp:spPr>
        <a:xfrm>
          <a:off x="2148318" y="3205879"/>
          <a:ext cx="586228" cy="1523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8964" y="0"/>
              </a:lnTo>
              <a:lnTo>
                <a:pt x="358964" y="1523474"/>
              </a:lnTo>
              <a:lnTo>
                <a:pt x="586228" y="15234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788EE-623C-48B6-B25B-F7774B6D7D48}">
      <dsp:nvSpPr>
        <dsp:cNvPr id="0" name=""/>
        <dsp:cNvSpPr/>
      </dsp:nvSpPr>
      <dsp:spPr>
        <a:xfrm>
          <a:off x="6984776" y="3163001"/>
          <a:ext cx="7920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98"/>
              </a:moveTo>
              <a:lnTo>
                <a:pt x="564820" y="46298"/>
              </a:lnTo>
              <a:lnTo>
                <a:pt x="564820" y="45720"/>
              </a:lnTo>
              <a:lnTo>
                <a:pt x="79208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88074-57C7-4B5F-8B86-CF17D38DE6A4}">
      <dsp:nvSpPr>
        <dsp:cNvPr id="0" name=""/>
        <dsp:cNvSpPr/>
      </dsp:nvSpPr>
      <dsp:spPr>
        <a:xfrm>
          <a:off x="6984776" y="1691977"/>
          <a:ext cx="776312" cy="1517322"/>
        </a:xfrm>
        <a:custGeom>
          <a:avLst/>
          <a:gdLst/>
          <a:ahLst/>
          <a:cxnLst/>
          <a:rect l="0" t="0" r="0" b="0"/>
          <a:pathLst>
            <a:path>
              <a:moveTo>
                <a:pt x="0" y="1517322"/>
              </a:moveTo>
              <a:lnTo>
                <a:pt x="549047" y="1517322"/>
              </a:lnTo>
              <a:lnTo>
                <a:pt x="549047" y="0"/>
              </a:lnTo>
              <a:lnTo>
                <a:pt x="77631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C766C-25C8-4055-9311-5EB50FBAF603}">
      <dsp:nvSpPr>
        <dsp:cNvPr id="0" name=""/>
        <dsp:cNvSpPr/>
      </dsp:nvSpPr>
      <dsp:spPr>
        <a:xfrm>
          <a:off x="6984776" y="3209299"/>
          <a:ext cx="780175" cy="1519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2911" y="0"/>
              </a:lnTo>
              <a:lnTo>
                <a:pt x="552911" y="1519382"/>
              </a:lnTo>
              <a:lnTo>
                <a:pt x="780175" y="1519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61E43-1DF5-4091-ADB1-67945D736FE0}">
      <dsp:nvSpPr>
        <dsp:cNvPr id="0" name=""/>
        <dsp:cNvSpPr/>
      </dsp:nvSpPr>
      <dsp:spPr>
        <a:xfrm>
          <a:off x="4536025" y="3154915"/>
          <a:ext cx="5878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623" y="45720"/>
              </a:lnTo>
              <a:lnTo>
                <a:pt x="360623" y="54384"/>
              </a:lnTo>
              <a:lnTo>
                <a:pt x="587887" y="543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4B83B-C556-42E3-BD2A-48E880223213}">
      <dsp:nvSpPr>
        <dsp:cNvPr id="0" name=""/>
        <dsp:cNvSpPr/>
      </dsp:nvSpPr>
      <dsp:spPr>
        <a:xfrm>
          <a:off x="2148318" y="3154915"/>
          <a:ext cx="565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964"/>
              </a:moveTo>
              <a:lnTo>
                <a:pt x="338396" y="50964"/>
              </a:lnTo>
              <a:lnTo>
                <a:pt x="338396" y="45720"/>
              </a:lnTo>
              <a:lnTo>
                <a:pt x="565660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438F0-981A-4624-ABAD-57465F92814B}">
      <dsp:nvSpPr>
        <dsp:cNvPr id="0" name=""/>
        <dsp:cNvSpPr/>
      </dsp:nvSpPr>
      <dsp:spPr>
        <a:xfrm rot="10800000" flipH="1" flipV="1">
          <a:off x="644078" y="2651531"/>
          <a:ext cx="1504239" cy="1108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/>
            <a:t>Camera</a:t>
          </a:r>
          <a:endParaRPr lang="zh-CN" altLang="en-US" sz="2400" b="0" kern="1200" dirty="0"/>
        </a:p>
      </dsp:txBody>
      <dsp:txXfrm rot="-10800000">
        <a:off x="644078" y="2651531"/>
        <a:ext cx="1504239" cy="1108696"/>
      </dsp:txXfrm>
    </dsp:sp>
    <dsp:sp modelId="{311AD6EC-8EEC-49D2-B74F-F2D56B71C34B}">
      <dsp:nvSpPr>
        <dsp:cNvPr id="0" name=""/>
        <dsp:cNvSpPr/>
      </dsp:nvSpPr>
      <dsp:spPr>
        <a:xfrm>
          <a:off x="2713979" y="2639771"/>
          <a:ext cx="1822046" cy="1121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Image 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Processing </a:t>
          </a:r>
        </a:p>
      </dsp:txBody>
      <dsp:txXfrm>
        <a:off x="2713979" y="2639771"/>
        <a:ext cx="1822046" cy="1121727"/>
      </dsp:txXfrm>
    </dsp:sp>
    <dsp:sp modelId="{A0AD0BB4-1BB9-4E16-AF75-9A4F599CF1D7}">
      <dsp:nvSpPr>
        <dsp:cNvPr id="0" name=""/>
        <dsp:cNvSpPr/>
      </dsp:nvSpPr>
      <dsp:spPr>
        <a:xfrm>
          <a:off x="5123913" y="2694249"/>
          <a:ext cx="1860863" cy="1030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/>
            <a:t>Data Transmission</a:t>
          </a:r>
          <a:endParaRPr lang="zh-CN" altLang="en-US" sz="2400" b="0" kern="1200" dirty="0"/>
        </a:p>
      </dsp:txBody>
      <dsp:txXfrm>
        <a:off x="5123913" y="2694249"/>
        <a:ext cx="1860863" cy="1030099"/>
      </dsp:txXfrm>
    </dsp:sp>
    <dsp:sp modelId="{FBDD9991-2885-44B0-B30B-5550DCA81471}">
      <dsp:nvSpPr>
        <dsp:cNvPr id="0" name=""/>
        <dsp:cNvSpPr/>
      </dsp:nvSpPr>
      <dsp:spPr>
        <a:xfrm>
          <a:off x="7764951" y="4165166"/>
          <a:ext cx="1849840" cy="1127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/>
            <a:t>Other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/>
            <a:t>public area</a:t>
          </a:r>
          <a:endParaRPr lang="zh-CN" altLang="en-US" sz="2400" b="0" kern="1200" dirty="0"/>
        </a:p>
      </dsp:txBody>
      <dsp:txXfrm>
        <a:off x="7764951" y="4165166"/>
        <a:ext cx="1849840" cy="1127030"/>
      </dsp:txXfrm>
    </dsp:sp>
    <dsp:sp modelId="{68307B0D-4EAE-46DD-BFED-BB9A72FF54EA}">
      <dsp:nvSpPr>
        <dsp:cNvPr id="0" name=""/>
        <dsp:cNvSpPr/>
      </dsp:nvSpPr>
      <dsp:spPr>
        <a:xfrm>
          <a:off x="7761088" y="1159612"/>
          <a:ext cx="1750094" cy="106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/>
            <a:t>Customers</a:t>
          </a:r>
        </a:p>
      </dsp:txBody>
      <dsp:txXfrm>
        <a:off x="7761088" y="1159612"/>
        <a:ext cx="1750094" cy="1064729"/>
      </dsp:txXfrm>
    </dsp:sp>
    <dsp:sp modelId="{6EFAF00D-3DD4-47DE-B250-842196F96E72}">
      <dsp:nvSpPr>
        <dsp:cNvPr id="0" name=""/>
        <dsp:cNvSpPr/>
      </dsp:nvSpPr>
      <dsp:spPr>
        <a:xfrm>
          <a:off x="7776860" y="2673663"/>
          <a:ext cx="1834091" cy="1070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/>
            <a:t>Metro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/>
            <a:t>Operators</a:t>
          </a:r>
        </a:p>
      </dsp:txBody>
      <dsp:txXfrm>
        <a:off x="7776860" y="2673663"/>
        <a:ext cx="1834091" cy="1070115"/>
      </dsp:txXfrm>
    </dsp:sp>
    <dsp:sp modelId="{7940745F-0006-4D80-A6AA-355A8604D605}">
      <dsp:nvSpPr>
        <dsp:cNvPr id="0" name=""/>
        <dsp:cNvSpPr/>
      </dsp:nvSpPr>
      <dsp:spPr>
        <a:xfrm>
          <a:off x="2734546" y="4168489"/>
          <a:ext cx="1822046" cy="1121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Machine 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Learning</a:t>
          </a:r>
          <a:r>
            <a:rPr lang="en-US" sz="1400" b="0" kern="1200" dirty="0"/>
            <a:t>  </a:t>
          </a:r>
        </a:p>
      </dsp:txBody>
      <dsp:txXfrm>
        <a:off x="2734546" y="4168489"/>
        <a:ext cx="1822046" cy="1121727"/>
      </dsp:txXfrm>
    </dsp:sp>
    <dsp:sp modelId="{1BD16315-F1E1-431A-8825-0A5FC1CB1270}">
      <dsp:nvSpPr>
        <dsp:cNvPr id="0" name=""/>
        <dsp:cNvSpPr/>
      </dsp:nvSpPr>
      <dsp:spPr>
        <a:xfrm>
          <a:off x="2740773" y="1182813"/>
          <a:ext cx="1822046" cy="1121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Image 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/>
            <a:t>Acquisition</a:t>
          </a:r>
        </a:p>
      </dsp:txBody>
      <dsp:txXfrm>
        <a:off x="2740773" y="1182813"/>
        <a:ext cx="1822046" cy="112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0.04626</cdr:x>
      <cdr:y>0.1861</cdr:y>
    </cdr:from>
    <cdr:to>
      <cdr:x>0.97283</cdr:x>
      <cdr:y>0.90941</cdr:y>
    </cdr:to>
    <cdr:sp macro="" textlink="">
      <cdr:nvSpPr>
        <cdr:cNvPr id="2" name="任意多边形 1"/>
        <cdr:cNvSpPr/>
      </cdr:nvSpPr>
      <cdr:spPr>
        <a:xfrm xmlns:a="http://schemas.openxmlformats.org/drawingml/2006/main">
          <a:off x="240042" y="532928"/>
          <a:ext cx="4807957" cy="2071289"/>
        </a:xfrm>
        <a:custGeom xmlns:a="http://schemas.openxmlformats.org/drawingml/2006/main">
          <a:avLst/>
          <a:gdLst>
            <a:gd name="connsiteX0" fmla="*/ 0 w 5486400"/>
            <a:gd name="connsiteY0" fmla="*/ 0 h 1645920"/>
            <a:gd name="connsiteX1" fmla="*/ 350520 w 5486400"/>
            <a:gd name="connsiteY1" fmla="*/ 106680 h 1645920"/>
            <a:gd name="connsiteX2" fmla="*/ 1844040 w 5486400"/>
            <a:gd name="connsiteY2" fmla="*/ 228600 h 1645920"/>
            <a:gd name="connsiteX3" fmla="*/ 3246120 w 5486400"/>
            <a:gd name="connsiteY3" fmla="*/ 1127760 h 1645920"/>
            <a:gd name="connsiteX4" fmla="*/ 5196840 w 5486400"/>
            <a:gd name="connsiteY4" fmla="*/ 1554480 h 1645920"/>
            <a:gd name="connsiteX5" fmla="*/ 5410200 w 5486400"/>
            <a:gd name="connsiteY5" fmla="*/ 1615440 h 1645920"/>
            <a:gd name="connsiteX6" fmla="*/ 5486400 w 5486400"/>
            <a:gd name="connsiteY6" fmla="*/ 1615440 h 1645920"/>
            <a:gd name="connsiteX7" fmla="*/ 5410200 w 5486400"/>
            <a:gd name="connsiteY7" fmla="*/ 1645920 h 164592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</a:cxnLst>
          <a:rect l="l" t="t" r="r" b="b"/>
          <a:pathLst>
            <a:path w="5486400" h="1645920">
              <a:moveTo>
                <a:pt x="0" y="0"/>
              </a:moveTo>
              <a:cubicBezTo>
                <a:pt x="21590" y="34290"/>
                <a:pt x="43180" y="68580"/>
                <a:pt x="350520" y="106680"/>
              </a:cubicBezTo>
              <a:cubicBezTo>
                <a:pt x="657860" y="144780"/>
                <a:pt x="1361440" y="58420"/>
                <a:pt x="1844040" y="228600"/>
              </a:cubicBezTo>
              <a:cubicBezTo>
                <a:pt x="2326640" y="398780"/>
                <a:pt x="2687320" y="906780"/>
                <a:pt x="3246120" y="1127760"/>
              </a:cubicBezTo>
              <a:cubicBezTo>
                <a:pt x="3804920" y="1348740"/>
                <a:pt x="4836160" y="1473200"/>
                <a:pt x="5196840" y="1554480"/>
              </a:cubicBezTo>
              <a:cubicBezTo>
                <a:pt x="5557520" y="1635760"/>
                <a:pt x="5361940" y="1605280"/>
                <a:pt x="5410200" y="1615440"/>
              </a:cubicBezTo>
              <a:cubicBezTo>
                <a:pt x="5458460" y="1625600"/>
                <a:pt x="5486400" y="1610360"/>
                <a:pt x="5486400" y="1615440"/>
              </a:cubicBezTo>
              <a:cubicBezTo>
                <a:pt x="5486400" y="1620520"/>
                <a:pt x="5448300" y="1633220"/>
                <a:pt x="5410200" y="1645920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7746E-2E3D-44B5-AD86-EBBE7BF335BA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F3003-5044-447B-B4E3-3727AFDBC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7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70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Reduce</a:t>
            </a:r>
            <a:r>
              <a:rPr lang="en-US" altLang="zh-CN" baseline="0" dirty="0" smtClean="0"/>
              <a:t> the error caused by the background</a:t>
            </a:r>
          </a:p>
          <a:p>
            <a:r>
              <a:rPr lang="en-US" altLang="zh-CN" baseline="0" dirty="0" smtClean="0"/>
              <a:t>Transfer the image to the data that our computer can 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5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Only based on ………… cannot ensure the accuracy of human’s heads</a:t>
            </a:r>
            <a:r>
              <a:rPr lang="zh-CN" altLang="en-US" smtClean="0"/>
              <a:t>，                       </a:t>
            </a:r>
            <a:r>
              <a:rPr lang="en-US" altLang="zh-CN" smtClean="0">
                <a:solidFill>
                  <a:srgbClr val="FF0000"/>
                </a:solidFill>
              </a:rPr>
              <a:t>candidate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Actually,</a:t>
            </a:r>
            <a:r>
              <a:rPr lang="en-US" altLang="zh-CN" baseline="0" dirty="0" smtClean="0"/>
              <a:t> our identification system is more intelligent</a:t>
            </a:r>
          </a:p>
          <a:p>
            <a:r>
              <a:rPr lang="en-US" altLang="zh-CN" baseline="0" dirty="0" smtClean="0"/>
              <a:t>We use the method of machine learning to double our accuracy</a:t>
            </a:r>
          </a:p>
          <a:p>
            <a:r>
              <a:rPr lang="en-US" altLang="zh-CN" baseline="0" dirty="0" smtClean="0"/>
              <a:t>And I will brief introduce the basic principle</a:t>
            </a:r>
          </a:p>
          <a:p>
            <a:r>
              <a:rPr lang="en-US" altLang="zh-CN" baseline="0" dirty="0" smtClean="0"/>
              <a:t>Suppose the computer is a baby and have no idea about fruits</a:t>
            </a:r>
          </a:p>
          <a:p>
            <a:r>
              <a:rPr lang="en-US" altLang="zh-CN" baseline="0" dirty="0" smtClean="0"/>
              <a:t>And you are her mother, to teach her how to identify the apples and banana.</a:t>
            </a:r>
          </a:p>
          <a:p>
            <a:r>
              <a:rPr lang="en-US" altLang="zh-CN" baseline="0" dirty="0" smtClean="0"/>
              <a:t>You told her that the apples are round and red most of time. So do the bananas</a:t>
            </a:r>
          </a:p>
          <a:p>
            <a:r>
              <a:rPr lang="en-US" altLang="zh-CN" baseline="0" dirty="0" smtClean="0"/>
              <a:t>After several times you told her…….</a:t>
            </a:r>
          </a:p>
          <a:p>
            <a:r>
              <a:rPr lang="en-US" altLang="zh-CN" baseline="0" dirty="0" smtClean="0"/>
              <a:t>She may has the ability to identify them itself!</a:t>
            </a:r>
          </a:p>
          <a:p>
            <a:r>
              <a:rPr lang="en-US" altLang="zh-CN" baseline="0" dirty="0" smtClean="0"/>
              <a:t>In fact, in our algorithm, the computer set up a graph ,x-axis……….y-axis…………</a:t>
            </a:r>
          </a:p>
          <a:p>
            <a:r>
              <a:rPr lang="en-US" altLang="zh-CN" baseline="0" dirty="0" smtClean="0"/>
              <a:t>By putting the history data into the graph , it can set up its data base. And fit a boundary to separate these two fruits</a:t>
            </a:r>
          </a:p>
          <a:p>
            <a:r>
              <a:rPr lang="en-US" altLang="zh-CN" baseline="0" dirty="0" smtClean="0"/>
              <a:t>We apply the similar ………..actually, we use 5 –d to fit a surface in a higher d space</a:t>
            </a:r>
          </a:p>
          <a:p>
            <a:r>
              <a:rPr lang="en-US" altLang="zh-CN" baseline="0" dirty="0" smtClean="0"/>
              <a:t>In this way, our accuracy is greatly improved.</a:t>
            </a:r>
          </a:p>
          <a:p>
            <a:r>
              <a:rPr lang="en-US" altLang="zh-CN" baseline="0" dirty="0" smtClean="0"/>
              <a:t>That is why our identification has high </a:t>
            </a:r>
            <a:r>
              <a:rPr lang="en-US" altLang="zh-CN" baseline="0" dirty="0" err="1" smtClean="0"/>
              <a:t>transportabilty</a:t>
            </a:r>
            <a:endParaRPr lang="en-US" altLang="zh-CN" baseline="0" dirty="0" smtClean="0"/>
          </a:p>
          <a:p>
            <a:r>
              <a:rPr lang="en-US" altLang="zh-CN" baseline="0" dirty="0" smtClean="0"/>
              <a:t>Apart from identifying heads, we can apply the same principle to count the number of other objects based on different data base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7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Generate the big data </a:t>
            </a:r>
          </a:p>
          <a:p>
            <a:r>
              <a:rPr lang="en-US" altLang="zh-CN" dirty="0" smtClean="0"/>
              <a:t>And use computer to analyze it </a:t>
            </a:r>
          </a:p>
          <a:p>
            <a:r>
              <a:rPr lang="en-US" altLang="zh-CN" dirty="0" smtClean="0"/>
              <a:t>finally</a:t>
            </a:r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useful result can be shared to passengers and metro operators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2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详细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20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19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61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3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447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55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物美价廉</a:t>
            </a:r>
            <a:endParaRPr lang="en-US" altLang="zh-CN" dirty="0" smtClean="0"/>
          </a:p>
          <a:p>
            <a:r>
              <a:rPr lang="zh-CN" altLang="en-US" dirty="0" smtClean="0"/>
              <a:t>科技改变生活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BE184-0AE9-FE48-BE37-49CCE4DB521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11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Stakeholder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5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图标换掉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8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图标换掉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8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4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历史数据对应</a:t>
            </a:r>
            <a:r>
              <a:rPr lang="zh-CN" altLang="en-US" baseline="0" dirty="0" smtClean="0"/>
              <a:t> 提高公共设施合理利用率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公众安全</a:t>
            </a:r>
            <a:endParaRPr lang="en-US" altLang="zh-CN" baseline="0" dirty="0" smtClean="0"/>
          </a:p>
          <a:p>
            <a:r>
              <a:rPr lang="zh-CN" altLang="en-US" baseline="0" dirty="0" smtClean="0"/>
              <a:t>移动终端对应 高效出行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1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联系 说出来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7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Take picture</a:t>
            </a:r>
          </a:p>
          <a:p>
            <a:r>
              <a:rPr lang="en-US" altLang="zh-CN" dirty="0" smtClean="0"/>
              <a:t>Do the</a:t>
            </a:r>
            <a:r>
              <a:rPr lang="en-US" altLang="zh-CN" baseline="0" dirty="0" smtClean="0"/>
              <a:t> image processing</a:t>
            </a:r>
          </a:p>
          <a:p>
            <a:r>
              <a:rPr lang="en-US" altLang="zh-CN" baseline="0" dirty="0" smtClean="0"/>
              <a:t>Share the data on the mobile devices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9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Integrate the whole picture</a:t>
            </a:r>
            <a:r>
              <a:rPr lang="en-US" altLang="zh-CN" baseline="0" dirty="0" smtClean="0"/>
              <a:t> and eliminate the overlapping part</a:t>
            </a:r>
            <a:endParaRPr lang="en-US" altLang="zh-CN" dirty="0" smtClean="0"/>
          </a:p>
          <a:p>
            <a:r>
              <a:rPr lang="en-US" altLang="zh-CN" dirty="0" smtClean="0"/>
              <a:t>To get the whole picture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3003-5044-447B-B4E3-3727AFDBC9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85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259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36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399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577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-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67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2576" y="258235"/>
            <a:ext cx="3651088" cy="5295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820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-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37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lIns="121926" tIns="60963" rIns="121926" bIns="60963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2"/>
            <a:ext cx="8229600" cy="4525963"/>
          </a:xfrm>
          <a:prstGeom prst="rect">
            <a:avLst/>
          </a:prstGeom>
        </p:spPr>
        <p:txBody>
          <a:bodyPr lIns="121926" tIns="60963" rIns="121926" bIns="6096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121926" tIns="60963" rIns="121926" bIns="60963"/>
          <a:lstStyle/>
          <a:p>
            <a:pPr defTabSz="609630"/>
            <a:fld id="{4245B58F-6C97-45F9-8C3A-A671BFE805B8}" type="datetime1">
              <a:rPr lang="zh-CN" altLang="en-US" sz="2400" smtClean="0">
                <a:solidFill>
                  <a:prstClr val="black"/>
                </a:solidFill>
              </a:rPr>
              <a:pPr defTabSz="609630"/>
              <a:t>2017/7/28</a:t>
            </a:fld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lIns="121926" tIns="60963" rIns="121926" bIns="60963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121926" tIns="60963" rIns="121926" bIns="60963"/>
          <a:lstStyle/>
          <a:p>
            <a:fld id="{B10D5614-B734-4280-8F57-1D4947433C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34224" y="6041764"/>
            <a:ext cx="954053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78" y="5912919"/>
            <a:ext cx="61530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21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无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09428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5" y="0"/>
            <a:ext cx="9144000" cy="2022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2" name="直线连接符 2"/>
          <p:cNvCxnSpPr/>
          <p:nvPr userDrawn="1"/>
        </p:nvCxnSpPr>
        <p:spPr>
          <a:xfrm>
            <a:off x="2596947" y="3118936"/>
            <a:ext cx="3951301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0208" y="2144335"/>
            <a:ext cx="772477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altLang="zh-CN" dirty="0"/>
              <a:t>BUSINESS PLAN</a:t>
            </a:r>
          </a:p>
        </p:txBody>
      </p:sp>
      <p:sp>
        <p:nvSpPr>
          <p:cNvPr id="26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-160507" y="3305174"/>
            <a:ext cx="9466205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/>
            </a:lvl1pPr>
          </a:lstStyle>
          <a:p>
            <a:pPr lvl="0"/>
            <a:r>
              <a:rPr lang="zh-CN" altLang="en-US" dirty="0"/>
              <a:t>产品策划商务模板</a:t>
            </a:r>
          </a:p>
        </p:txBody>
      </p:sp>
      <p:sp>
        <p:nvSpPr>
          <p:cNvPr id="27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710208" y="5742089"/>
            <a:ext cx="772477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3231453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85813" y="224110"/>
            <a:ext cx="1896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3200" b="1" dirty="0">
                <a:solidFill>
                  <a:prstClr val="white"/>
                </a:solidFill>
                <a:cs typeface="+mn-ea"/>
                <a:sym typeface="+mn-lt"/>
              </a:rPr>
              <a:t>CONTENTS</a:t>
            </a:r>
            <a:endParaRPr kumimoji="1" lang="zh-CN" altLang="en-US" sz="32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4" name="直线连接符 6"/>
          <p:cNvCxnSpPr>
            <a:stCxn id="6" idx="6"/>
          </p:cNvCxnSpPr>
          <p:nvPr userDrawn="1"/>
        </p:nvCxnSpPr>
        <p:spPr>
          <a:xfrm>
            <a:off x="900136" y="1481540"/>
            <a:ext cx="824446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 1"/>
          <p:cNvGrpSpPr/>
          <p:nvPr userDrawn="1"/>
        </p:nvGrpSpPr>
        <p:grpSpPr>
          <a:xfrm>
            <a:off x="274009" y="1064122"/>
            <a:ext cx="626127" cy="834836"/>
            <a:chOff x="529193" y="798091"/>
            <a:chExt cx="626127" cy="626127"/>
          </a:xfrm>
        </p:grpSpPr>
        <p:sp>
          <p:nvSpPr>
            <p:cNvPr id="6" name="椭圆 5"/>
            <p:cNvSpPr/>
            <p:nvPr/>
          </p:nvSpPr>
          <p:spPr>
            <a:xfrm>
              <a:off x="529193" y="798091"/>
              <a:ext cx="626127" cy="626127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组 16"/>
            <p:cNvGrpSpPr/>
            <p:nvPr/>
          </p:nvGrpSpPr>
          <p:grpSpPr>
            <a:xfrm>
              <a:off x="700440" y="956739"/>
              <a:ext cx="283634" cy="308830"/>
              <a:chOff x="1411179" y="1821366"/>
              <a:chExt cx="343975" cy="374532"/>
            </a:xfrm>
          </p:grpSpPr>
          <p:sp>
            <p:nvSpPr>
              <p:cNvPr id="8" name="空心弧 7"/>
              <p:cNvSpPr/>
              <p:nvPr/>
            </p:nvSpPr>
            <p:spPr>
              <a:xfrm>
                <a:off x="1411179" y="1851923"/>
                <a:ext cx="343975" cy="343975"/>
              </a:xfrm>
              <a:prstGeom prst="blockArc">
                <a:avLst>
                  <a:gd name="adj1" fmla="val 17291385"/>
                  <a:gd name="adj2" fmla="val 15167453"/>
                  <a:gd name="adj3" fmla="val 3867"/>
                </a:avLst>
              </a:prstGeom>
              <a:solidFill>
                <a:schemeClr val="accent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kumimoji="1" lang="zh-CN" altLang="en-US" sz="32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" name="直线连接符 10"/>
              <p:cNvCxnSpPr/>
              <p:nvPr/>
            </p:nvCxnSpPr>
            <p:spPr>
              <a:xfrm flipV="1">
                <a:off x="1587577" y="1821366"/>
                <a:ext cx="0" cy="167268"/>
              </a:xfrm>
              <a:prstGeom prst="line">
                <a:avLst/>
              </a:prstGeom>
              <a:ln w="190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椭圆 9"/>
          <p:cNvSpPr/>
          <p:nvPr userDrawn="1"/>
        </p:nvSpPr>
        <p:spPr>
          <a:xfrm>
            <a:off x="1621132" y="1305168"/>
            <a:ext cx="264560" cy="3527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1" name="直线连接符 39"/>
          <p:cNvCxnSpPr>
            <a:stCxn id="10" idx="4"/>
            <a:endCxn id="13" idx="0"/>
          </p:cNvCxnSpPr>
          <p:nvPr userDrawn="1"/>
        </p:nvCxnSpPr>
        <p:spPr>
          <a:xfrm>
            <a:off x="1753413" y="1657915"/>
            <a:ext cx="1" cy="3891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47412" y="2047097"/>
            <a:ext cx="1812002" cy="451405"/>
          </a:xfrm>
          <a:prstGeom prst="roundRect">
            <a:avLst/>
          </a:prstGeom>
          <a:solidFill>
            <a:schemeClr val="accent2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4637221" y="1305168"/>
            <a:ext cx="264560" cy="35274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6" name="直线连接符 51"/>
          <p:cNvCxnSpPr>
            <a:stCxn id="15" idx="4"/>
            <a:endCxn id="18" idx="0"/>
          </p:cNvCxnSpPr>
          <p:nvPr userDrawn="1"/>
        </p:nvCxnSpPr>
        <p:spPr>
          <a:xfrm>
            <a:off x="4769502" y="1657915"/>
            <a:ext cx="1" cy="389183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3863501" y="2047097"/>
            <a:ext cx="1812002" cy="451405"/>
          </a:xfrm>
          <a:prstGeom prst="roundRect">
            <a:avLst/>
          </a:prstGeom>
          <a:solidFill>
            <a:schemeClr val="accent5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7653313" y="1305168"/>
            <a:ext cx="264560" cy="3527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1" name="直线连接符 65"/>
          <p:cNvCxnSpPr>
            <a:stCxn id="20" idx="4"/>
            <a:endCxn id="23" idx="0"/>
          </p:cNvCxnSpPr>
          <p:nvPr userDrawn="1"/>
        </p:nvCxnSpPr>
        <p:spPr>
          <a:xfrm>
            <a:off x="7785594" y="1657915"/>
            <a:ext cx="1" cy="38918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6879593" y="2047097"/>
            <a:ext cx="1812002" cy="451405"/>
          </a:xfrm>
          <a:prstGeom prst="roundRect">
            <a:avLst/>
          </a:prstGeom>
          <a:solidFill>
            <a:schemeClr val="accent3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951372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3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3967461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4" name="文本占位符 24"/>
          <p:cNvSpPr>
            <a:spLocks noGrp="1"/>
          </p:cNvSpPr>
          <p:nvPr>
            <p:ph type="body" sz="quarter" idx="14" hasCustomPrompt="1"/>
          </p:nvPr>
        </p:nvSpPr>
        <p:spPr>
          <a:xfrm>
            <a:off x="6983554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9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847411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0" name="文本占位符 24"/>
          <p:cNvSpPr>
            <a:spLocks noGrp="1"/>
          </p:cNvSpPr>
          <p:nvPr>
            <p:ph type="body" sz="quarter" idx="17" hasCustomPrompt="1"/>
          </p:nvPr>
        </p:nvSpPr>
        <p:spPr>
          <a:xfrm>
            <a:off x="3863501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文本占位符 24"/>
          <p:cNvSpPr>
            <a:spLocks noGrp="1"/>
          </p:cNvSpPr>
          <p:nvPr>
            <p:ph type="body" sz="quarter" idx="18" hasCustomPrompt="1"/>
          </p:nvPr>
        </p:nvSpPr>
        <p:spPr>
          <a:xfrm>
            <a:off x="6879593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3782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51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4" name="直线连接符 6"/>
          <p:cNvCxnSpPr>
            <a:stCxn id="6" idx="6"/>
          </p:cNvCxnSpPr>
          <p:nvPr userDrawn="1"/>
        </p:nvCxnSpPr>
        <p:spPr>
          <a:xfrm>
            <a:off x="900136" y="1481540"/>
            <a:ext cx="824446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 1"/>
          <p:cNvGrpSpPr/>
          <p:nvPr userDrawn="1"/>
        </p:nvGrpSpPr>
        <p:grpSpPr>
          <a:xfrm>
            <a:off x="274009" y="1064122"/>
            <a:ext cx="626127" cy="834836"/>
            <a:chOff x="529193" y="798091"/>
            <a:chExt cx="626127" cy="626127"/>
          </a:xfrm>
        </p:grpSpPr>
        <p:sp>
          <p:nvSpPr>
            <p:cNvPr id="6" name="椭圆 5"/>
            <p:cNvSpPr/>
            <p:nvPr/>
          </p:nvSpPr>
          <p:spPr>
            <a:xfrm>
              <a:off x="529193" y="798091"/>
              <a:ext cx="626127" cy="626127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组 16"/>
            <p:cNvGrpSpPr/>
            <p:nvPr/>
          </p:nvGrpSpPr>
          <p:grpSpPr>
            <a:xfrm>
              <a:off x="700440" y="956739"/>
              <a:ext cx="283634" cy="308830"/>
              <a:chOff x="1411179" y="1821366"/>
              <a:chExt cx="343975" cy="374532"/>
            </a:xfrm>
          </p:grpSpPr>
          <p:sp>
            <p:nvSpPr>
              <p:cNvPr id="8" name="空心弧 7"/>
              <p:cNvSpPr/>
              <p:nvPr/>
            </p:nvSpPr>
            <p:spPr>
              <a:xfrm>
                <a:off x="1411179" y="1851923"/>
                <a:ext cx="343975" cy="343975"/>
              </a:xfrm>
              <a:prstGeom prst="blockArc">
                <a:avLst>
                  <a:gd name="adj1" fmla="val 17291385"/>
                  <a:gd name="adj2" fmla="val 15167453"/>
                  <a:gd name="adj3" fmla="val 3867"/>
                </a:avLst>
              </a:prstGeom>
              <a:solidFill>
                <a:schemeClr val="accent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kumimoji="1" lang="zh-CN" altLang="en-US" sz="32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" name="直线连接符 10"/>
              <p:cNvCxnSpPr/>
              <p:nvPr/>
            </p:nvCxnSpPr>
            <p:spPr>
              <a:xfrm flipV="1">
                <a:off x="1587577" y="1821366"/>
                <a:ext cx="0" cy="167268"/>
              </a:xfrm>
              <a:prstGeom prst="line">
                <a:avLst/>
              </a:prstGeom>
              <a:ln w="190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椭圆 9"/>
          <p:cNvSpPr/>
          <p:nvPr userDrawn="1"/>
        </p:nvSpPr>
        <p:spPr>
          <a:xfrm>
            <a:off x="1621132" y="1305168"/>
            <a:ext cx="264560" cy="3527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1" name="直线连接符 39"/>
          <p:cNvCxnSpPr>
            <a:stCxn id="10" idx="4"/>
            <a:endCxn id="13" idx="0"/>
          </p:cNvCxnSpPr>
          <p:nvPr userDrawn="1"/>
        </p:nvCxnSpPr>
        <p:spPr>
          <a:xfrm>
            <a:off x="1753413" y="1657915"/>
            <a:ext cx="1" cy="3891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47412" y="2047097"/>
            <a:ext cx="1812002" cy="451405"/>
          </a:xfrm>
          <a:prstGeom prst="roundRect">
            <a:avLst/>
          </a:prstGeom>
          <a:solidFill>
            <a:schemeClr val="accent2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3662318" y="1305168"/>
            <a:ext cx="264560" cy="35274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6" name="直线连接符 51"/>
          <p:cNvCxnSpPr>
            <a:stCxn id="15" idx="4"/>
            <a:endCxn id="18" idx="0"/>
          </p:cNvCxnSpPr>
          <p:nvPr userDrawn="1"/>
        </p:nvCxnSpPr>
        <p:spPr>
          <a:xfrm>
            <a:off x="3794598" y="1657915"/>
            <a:ext cx="1" cy="389183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2888598" y="2047097"/>
            <a:ext cx="1812002" cy="451405"/>
          </a:xfrm>
          <a:prstGeom prst="roundRect">
            <a:avLst/>
          </a:prstGeom>
          <a:solidFill>
            <a:schemeClr val="accent5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5703506" y="1305168"/>
            <a:ext cx="264560" cy="3527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1" name="直线连接符 65"/>
          <p:cNvCxnSpPr>
            <a:stCxn id="20" idx="4"/>
            <a:endCxn id="23" idx="0"/>
          </p:cNvCxnSpPr>
          <p:nvPr userDrawn="1"/>
        </p:nvCxnSpPr>
        <p:spPr>
          <a:xfrm>
            <a:off x="5835786" y="1657915"/>
            <a:ext cx="1" cy="38918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4929786" y="2047097"/>
            <a:ext cx="1812002" cy="451405"/>
          </a:xfrm>
          <a:prstGeom prst="roundRect">
            <a:avLst/>
          </a:prstGeom>
          <a:solidFill>
            <a:schemeClr val="accent3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7744694" y="1305168"/>
            <a:ext cx="264560" cy="3527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线连接符 81"/>
          <p:cNvCxnSpPr>
            <a:stCxn id="25" idx="4"/>
            <a:endCxn id="28" idx="0"/>
          </p:cNvCxnSpPr>
          <p:nvPr userDrawn="1"/>
        </p:nvCxnSpPr>
        <p:spPr>
          <a:xfrm>
            <a:off x="7876974" y="1657915"/>
            <a:ext cx="1" cy="38918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6970974" y="2047097"/>
            <a:ext cx="1812002" cy="451405"/>
          </a:xfrm>
          <a:prstGeom prst="roundRect">
            <a:avLst/>
          </a:prstGeom>
          <a:solidFill>
            <a:schemeClr val="accent1"/>
          </a:solidFill>
          <a:ln w="1905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951372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3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992558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4" name="文本占位符 24"/>
          <p:cNvSpPr>
            <a:spLocks noGrp="1"/>
          </p:cNvSpPr>
          <p:nvPr>
            <p:ph type="body" sz="quarter" idx="14" hasCustomPrompt="1"/>
          </p:nvPr>
        </p:nvSpPr>
        <p:spPr>
          <a:xfrm>
            <a:off x="5033746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8" name="文本占位符 24"/>
          <p:cNvSpPr>
            <a:spLocks noGrp="1"/>
          </p:cNvSpPr>
          <p:nvPr>
            <p:ph type="body" sz="quarter" idx="15" hasCustomPrompt="1"/>
          </p:nvPr>
        </p:nvSpPr>
        <p:spPr>
          <a:xfrm>
            <a:off x="7074933" y="2072743"/>
            <a:ext cx="1604081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  <p:sp>
        <p:nvSpPr>
          <p:cNvPr id="39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847411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0" name="文本占位符 24"/>
          <p:cNvSpPr>
            <a:spLocks noGrp="1"/>
          </p:cNvSpPr>
          <p:nvPr>
            <p:ph type="body" sz="quarter" idx="17" hasCustomPrompt="1"/>
          </p:nvPr>
        </p:nvSpPr>
        <p:spPr>
          <a:xfrm>
            <a:off x="2888598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文本占位符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29786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2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6970972" y="2663825"/>
            <a:ext cx="1812002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20" hasCustomPrompt="1"/>
          </p:nvPr>
        </p:nvSpPr>
        <p:spPr>
          <a:xfrm>
            <a:off x="98095" y="236091"/>
            <a:ext cx="160408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099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0208" y="2299126"/>
            <a:ext cx="772477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altLang="zh-CN" dirty="0"/>
              <a:t>CHAPTER ONE</a:t>
            </a:r>
          </a:p>
        </p:txBody>
      </p:sp>
      <p:sp>
        <p:nvSpPr>
          <p:cNvPr id="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710208" y="3022332"/>
            <a:ext cx="7724775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</p:spTree>
    <p:extLst>
      <p:ext uri="{BB962C8B-B14F-4D97-AF65-F5344CB8AC3E}">
        <p14:creationId xmlns:p14="http://schemas.microsoft.com/office/powerpoint/2010/main" val="383730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0208" y="2299126"/>
            <a:ext cx="772477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altLang="zh-CN" dirty="0"/>
              <a:t>CHAPTER ONE</a:t>
            </a:r>
          </a:p>
        </p:txBody>
      </p:sp>
      <p:sp>
        <p:nvSpPr>
          <p:cNvPr id="3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710208" y="3022332"/>
            <a:ext cx="7724775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</p:spTree>
    <p:extLst>
      <p:ext uri="{BB962C8B-B14F-4D97-AF65-F5344CB8AC3E}">
        <p14:creationId xmlns:p14="http://schemas.microsoft.com/office/powerpoint/2010/main" val="1819593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0208" y="2299126"/>
            <a:ext cx="772477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altLang="zh-CN" dirty="0"/>
              <a:t>CHAPTER ONE</a:t>
            </a:r>
          </a:p>
        </p:txBody>
      </p:sp>
      <p:sp>
        <p:nvSpPr>
          <p:cNvPr id="3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710208" y="3022332"/>
            <a:ext cx="7724775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</p:spTree>
    <p:extLst>
      <p:ext uri="{BB962C8B-B14F-4D97-AF65-F5344CB8AC3E}">
        <p14:creationId xmlns:p14="http://schemas.microsoft.com/office/powerpoint/2010/main" val="3210389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0208" y="2299126"/>
            <a:ext cx="772477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altLang="zh-CN" dirty="0"/>
              <a:t>CHAPTER ONE</a:t>
            </a:r>
          </a:p>
        </p:txBody>
      </p:sp>
      <p:sp>
        <p:nvSpPr>
          <p:cNvPr id="3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710208" y="3022332"/>
            <a:ext cx="7724775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/>
            </a:lvl1pPr>
          </a:lstStyle>
          <a:p>
            <a:pPr lvl="0"/>
            <a:r>
              <a:rPr lang="zh-CN" altLang="en-US" dirty="0"/>
              <a:t>行业分析 </a:t>
            </a:r>
          </a:p>
        </p:txBody>
      </p:sp>
    </p:spTree>
    <p:extLst>
      <p:ext uri="{BB962C8B-B14F-4D97-AF65-F5344CB8AC3E}">
        <p14:creationId xmlns:p14="http://schemas.microsoft.com/office/powerpoint/2010/main" val="4199819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6"/>
          <p:cNvCxnSpPr/>
          <p:nvPr userDrawn="1"/>
        </p:nvCxnSpPr>
        <p:spPr>
          <a:xfrm>
            <a:off x="595" y="148154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9911" y="248493"/>
            <a:ext cx="7724775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US" altLang="zh-CN" dirty="0"/>
              <a:t>CHAPTER ONE   </a:t>
            </a:r>
            <a:r>
              <a:rPr lang="zh-CN" altLang="en-US" dirty="0"/>
              <a:t>行业分析</a:t>
            </a:r>
          </a:p>
        </p:txBody>
      </p:sp>
    </p:spTree>
    <p:extLst>
      <p:ext uri="{BB962C8B-B14F-4D97-AF65-F5344CB8AC3E}">
        <p14:creationId xmlns:p14="http://schemas.microsoft.com/office/powerpoint/2010/main" val="2807428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6"/>
          <p:cNvCxnSpPr/>
          <p:nvPr userDrawn="1"/>
        </p:nvCxnSpPr>
        <p:spPr>
          <a:xfrm>
            <a:off x="595" y="148154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9911" y="248493"/>
            <a:ext cx="7724775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US" altLang="zh-CN" dirty="0"/>
              <a:t>CHAPTER ONE   </a:t>
            </a:r>
            <a:r>
              <a:rPr lang="zh-CN" altLang="en-US" dirty="0"/>
              <a:t>行业分析</a:t>
            </a:r>
          </a:p>
        </p:txBody>
      </p:sp>
    </p:spTree>
    <p:extLst>
      <p:ext uri="{BB962C8B-B14F-4D97-AF65-F5344CB8AC3E}">
        <p14:creationId xmlns:p14="http://schemas.microsoft.com/office/powerpoint/2010/main" val="2826910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6"/>
          <p:cNvCxnSpPr/>
          <p:nvPr userDrawn="1"/>
        </p:nvCxnSpPr>
        <p:spPr>
          <a:xfrm>
            <a:off x="595" y="148154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9911" y="248493"/>
            <a:ext cx="7724775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US" altLang="zh-CN" dirty="0"/>
              <a:t>CHAPTER ONE   </a:t>
            </a:r>
            <a:r>
              <a:rPr lang="zh-CN" altLang="en-US" dirty="0"/>
              <a:t>行业分析</a:t>
            </a:r>
          </a:p>
        </p:txBody>
      </p:sp>
    </p:spTree>
    <p:extLst>
      <p:ext uri="{BB962C8B-B14F-4D97-AF65-F5344CB8AC3E}">
        <p14:creationId xmlns:p14="http://schemas.microsoft.com/office/powerpoint/2010/main" val="536820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6"/>
          <p:cNvCxnSpPr/>
          <p:nvPr userDrawn="1"/>
        </p:nvCxnSpPr>
        <p:spPr>
          <a:xfrm>
            <a:off x="595" y="148154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95" y="176374"/>
            <a:ext cx="9144000" cy="72901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zh-CN" alt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9911" y="248493"/>
            <a:ext cx="7724775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US" altLang="zh-CN" dirty="0"/>
              <a:t>CHAPTER ONE   </a:t>
            </a:r>
            <a:r>
              <a:rPr lang="zh-CN" altLang="en-US" dirty="0"/>
              <a:t>行业分析</a:t>
            </a:r>
          </a:p>
        </p:txBody>
      </p:sp>
    </p:spTree>
    <p:extLst>
      <p:ext uri="{BB962C8B-B14F-4D97-AF65-F5344CB8AC3E}">
        <p14:creationId xmlns:p14="http://schemas.microsoft.com/office/powerpoint/2010/main" val="2412112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10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1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83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954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74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47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68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041764"/>
            <a:ext cx="1272236" cy="70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24" y="5912918"/>
            <a:ext cx="820519" cy="92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982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90872-4EE1-452C-8565-18AD532B5E8D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7F278-05F5-4778-996B-8BF5EEE942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4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63000"/>
            <a:lum/>
          </a:blip>
          <a:srcRect/>
          <a:stretch>
            <a:fillRect l="32000" t="37000" r="-1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3793" y="6356351"/>
            <a:ext cx="28964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537" y="6356351"/>
            <a:ext cx="2133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fld id="{6443BA01-479B-45BC-90B3-C01184628A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320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2.png"/><Relationship Id="rId18" Type="http://schemas.openxmlformats.org/officeDocument/2006/relationships/image" Target="../media/image13.png"/><Relationship Id="rId3" Type="http://schemas.openxmlformats.org/officeDocument/2006/relationships/image" Target="../media/image29.png"/><Relationship Id="rId21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5" Type="http://schemas.openxmlformats.org/officeDocument/2006/relationships/image" Target="../media/image11.jp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microsoft.com/office/2007/relationships/hdphoto" Target="../media/hdphoto10.wdp"/><Relationship Id="rId2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microsoft.com/office/2007/relationships/hdphoto" Target="../media/hdphoto11.wdp"/><Relationship Id="rId4" Type="http://schemas.openxmlformats.org/officeDocument/2006/relationships/image" Target="../media/image37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45.png"/><Relationship Id="rId3" Type="http://schemas.openxmlformats.org/officeDocument/2006/relationships/chart" Target="../charts/chart2.xml"/><Relationship Id="rId7" Type="http://schemas.openxmlformats.org/officeDocument/2006/relationships/image" Target="../media/image4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11" Type="http://schemas.openxmlformats.org/officeDocument/2006/relationships/image" Target="../media/image26.png"/><Relationship Id="rId5" Type="http://schemas.openxmlformats.org/officeDocument/2006/relationships/image" Target="../media/image41.jpeg"/><Relationship Id="rId10" Type="http://schemas.openxmlformats.org/officeDocument/2006/relationships/chart" Target="../charts/chart3.xml"/><Relationship Id="rId4" Type="http://schemas.openxmlformats.org/officeDocument/2006/relationships/image" Target="../media/image40.jpeg"/><Relationship Id="rId9" Type="http://schemas.openxmlformats.org/officeDocument/2006/relationships/image" Target="../media/image4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4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4thdemo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5496" y="1377014"/>
            <a:ext cx="3995938" cy="2261986"/>
            <a:chOff x="1386840" y="441960"/>
            <a:chExt cx="9525000" cy="5565460"/>
          </a:xfrm>
        </p:grpSpPr>
        <p:grpSp>
          <p:nvGrpSpPr>
            <p:cNvPr id="5" name="组合 4"/>
            <p:cNvGrpSpPr/>
            <p:nvPr/>
          </p:nvGrpSpPr>
          <p:grpSpPr>
            <a:xfrm>
              <a:off x="1386840" y="441960"/>
              <a:ext cx="9525000" cy="5565460"/>
              <a:chOff x="1386840" y="441960"/>
              <a:chExt cx="9525000" cy="556546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5" t="4618" r="4656" b="16636"/>
              <a:stretch/>
            </p:blipFill>
            <p:spPr bwMode="auto">
              <a:xfrm>
                <a:off x="1386840" y="441960"/>
                <a:ext cx="9525000" cy="51816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" name="组合 7"/>
              <p:cNvGrpSpPr/>
              <p:nvPr/>
            </p:nvGrpSpPr>
            <p:grpSpPr>
              <a:xfrm>
                <a:off x="4581908" y="1962465"/>
                <a:ext cx="5545804" cy="3303565"/>
                <a:chOff x="4581908" y="1962465"/>
                <a:chExt cx="5545804" cy="3303565"/>
              </a:xfrm>
            </p:grpSpPr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7927" y="2450008"/>
                  <a:ext cx="1799785" cy="281602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8209" r="8880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1908" y="1962465"/>
                  <a:ext cx="1356359" cy="2267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7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7763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8390" y="2315495"/>
                  <a:ext cx="1437893" cy="24528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1765" r="9470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8879" y="3069588"/>
                <a:ext cx="1333389" cy="1576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矩形 9"/>
              <p:cNvSpPr/>
              <p:nvPr/>
            </p:nvSpPr>
            <p:spPr>
              <a:xfrm rot="199242">
                <a:off x="2836220" y="663615"/>
                <a:ext cx="4743739" cy="807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Line 8 Carriage 5 </a:t>
                </a:r>
                <a:endParaRPr lang="zh-CN" altLang="en-U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流程图: 手动操作 2"/>
              <p:cNvSpPr/>
              <p:nvPr/>
            </p:nvSpPr>
            <p:spPr bwMode="auto">
              <a:xfrm rot="11482568" flipH="1">
                <a:off x="3033279" y="554091"/>
                <a:ext cx="7443308" cy="5453329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905 w 10000"/>
                  <a:gd name="connsiteY2" fmla="*/ 9777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9777"/>
                  <a:gd name="connsiteX1" fmla="*/ 10000 w 10000"/>
                  <a:gd name="connsiteY1" fmla="*/ 0 h 9777"/>
                  <a:gd name="connsiteX2" fmla="*/ 6905 w 10000"/>
                  <a:gd name="connsiteY2" fmla="*/ 9777 h 9777"/>
                  <a:gd name="connsiteX3" fmla="*/ 4135 w 10000"/>
                  <a:gd name="connsiteY3" fmla="*/ 9553 h 9777"/>
                  <a:gd name="connsiteX4" fmla="*/ 0 w 10000"/>
                  <a:gd name="connsiteY4" fmla="*/ 0 h 9777"/>
                  <a:gd name="connsiteX0" fmla="*/ 0 w 10000"/>
                  <a:gd name="connsiteY0" fmla="*/ 0 h 10015"/>
                  <a:gd name="connsiteX1" fmla="*/ 10000 w 10000"/>
                  <a:gd name="connsiteY1" fmla="*/ 0 h 10015"/>
                  <a:gd name="connsiteX2" fmla="*/ 6905 w 10000"/>
                  <a:gd name="connsiteY2" fmla="*/ 10000 h 10015"/>
                  <a:gd name="connsiteX3" fmla="*/ 4164 w 10000"/>
                  <a:gd name="connsiteY3" fmla="*/ 10015 h 10015"/>
                  <a:gd name="connsiteX4" fmla="*/ 0 w 10000"/>
                  <a:gd name="connsiteY4" fmla="*/ 0 h 10015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905 w 10000"/>
                  <a:gd name="connsiteY2" fmla="*/ 10000 h 10000"/>
                  <a:gd name="connsiteX3" fmla="*/ 4164 w 10000"/>
                  <a:gd name="connsiteY3" fmla="*/ 9974 h 10000"/>
                  <a:gd name="connsiteX4" fmla="*/ 0 w 10000"/>
                  <a:gd name="connsiteY4" fmla="*/ 0 h 10000"/>
                  <a:gd name="connsiteX0" fmla="*/ 0 w 9036"/>
                  <a:gd name="connsiteY0" fmla="*/ 0 h 10041"/>
                  <a:gd name="connsiteX1" fmla="*/ 9036 w 9036"/>
                  <a:gd name="connsiteY1" fmla="*/ 41 h 10041"/>
                  <a:gd name="connsiteX2" fmla="*/ 5941 w 9036"/>
                  <a:gd name="connsiteY2" fmla="*/ 10041 h 10041"/>
                  <a:gd name="connsiteX3" fmla="*/ 3200 w 9036"/>
                  <a:gd name="connsiteY3" fmla="*/ 10015 h 10041"/>
                  <a:gd name="connsiteX4" fmla="*/ 0 w 9036"/>
                  <a:gd name="connsiteY4" fmla="*/ 0 h 10041"/>
                  <a:gd name="connsiteX0" fmla="*/ 0 w 10000"/>
                  <a:gd name="connsiteY0" fmla="*/ 0 h 10000"/>
                  <a:gd name="connsiteX1" fmla="*/ 10000 w 10000"/>
                  <a:gd name="connsiteY1" fmla="*/ 41 h 10000"/>
                  <a:gd name="connsiteX2" fmla="*/ 6575 w 10000"/>
                  <a:gd name="connsiteY2" fmla="*/ 10000 h 10000"/>
                  <a:gd name="connsiteX3" fmla="*/ 4602 w 10000"/>
                  <a:gd name="connsiteY3" fmla="*/ 9974 h 10000"/>
                  <a:gd name="connsiteX4" fmla="*/ 0 w 10000"/>
                  <a:gd name="connsiteY4" fmla="*/ 0 h 10000"/>
                  <a:gd name="connsiteX0" fmla="*/ 0 w 10000"/>
                  <a:gd name="connsiteY0" fmla="*/ 0 h 9974"/>
                  <a:gd name="connsiteX1" fmla="*/ 10000 w 10000"/>
                  <a:gd name="connsiteY1" fmla="*/ 41 h 9974"/>
                  <a:gd name="connsiteX2" fmla="*/ 5839 w 10000"/>
                  <a:gd name="connsiteY2" fmla="*/ 9966 h 9974"/>
                  <a:gd name="connsiteX3" fmla="*/ 4602 w 10000"/>
                  <a:gd name="connsiteY3" fmla="*/ 9974 h 9974"/>
                  <a:gd name="connsiteX4" fmla="*/ 0 w 10000"/>
                  <a:gd name="connsiteY4" fmla="*/ 0 h 9974"/>
                  <a:gd name="connsiteX0" fmla="*/ 0 w 9654"/>
                  <a:gd name="connsiteY0" fmla="*/ 96 h 9959"/>
                  <a:gd name="connsiteX1" fmla="*/ 9654 w 9654"/>
                  <a:gd name="connsiteY1" fmla="*/ 0 h 9959"/>
                  <a:gd name="connsiteX2" fmla="*/ 5493 w 9654"/>
                  <a:gd name="connsiteY2" fmla="*/ 9951 h 9959"/>
                  <a:gd name="connsiteX3" fmla="*/ 4256 w 9654"/>
                  <a:gd name="connsiteY3" fmla="*/ 9959 h 9959"/>
                  <a:gd name="connsiteX4" fmla="*/ 0 w 9654"/>
                  <a:gd name="connsiteY4" fmla="*/ 96 h 9959"/>
                  <a:gd name="connsiteX0" fmla="*/ 0 w 10067"/>
                  <a:gd name="connsiteY0" fmla="*/ 0 h 9904"/>
                  <a:gd name="connsiteX1" fmla="*/ 10067 w 10067"/>
                  <a:gd name="connsiteY1" fmla="*/ 282 h 9904"/>
                  <a:gd name="connsiteX2" fmla="*/ 5690 w 10067"/>
                  <a:gd name="connsiteY2" fmla="*/ 9896 h 9904"/>
                  <a:gd name="connsiteX3" fmla="*/ 4409 w 10067"/>
                  <a:gd name="connsiteY3" fmla="*/ 9904 h 9904"/>
                  <a:gd name="connsiteX4" fmla="*/ 0 w 10067"/>
                  <a:gd name="connsiteY4" fmla="*/ 0 h 9904"/>
                  <a:gd name="connsiteX0" fmla="*/ 0 w 14078"/>
                  <a:gd name="connsiteY0" fmla="*/ 0 h 19163"/>
                  <a:gd name="connsiteX1" fmla="*/ 14078 w 14078"/>
                  <a:gd name="connsiteY1" fmla="*/ 9448 h 19163"/>
                  <a:gd name="connsiteX2" fmla="*/ 9730 w 14078"/>
                  <a:gd name="connsiteY2" fmla="*/ 19155 h 19163"/>
                  <a:gd name="connsiteX3" fmla="*/ 8458 w 14078"/>
                  <a:gd name="connsiteY3" fmla="*/ 19163 h 19163"/>
                  <a:gd name="connsiteX4" fmla="*/ 0 w 14078"/>
                  <a:gd name="connsiteY4" fmla="*/ 0 h 19163"/>
                  <a:gd name="connsiteX0" fmla="*/ 0 w 13877"/>
                  <a:gd name="connsiteY0" fmla="*/ 0 h 19163"/>
                  <a:gd name="connsiteX1" fmla="*/ 13877 w 13877"/>
                  <a:gd name="connsiteY1" fmla="*/ 2264 h 19163"/>
                  <a:gd name="connsiteX2" fmla="*/ 9730 w 13877"/>
                  <a:gd name="connsiteY2" fmla="*/ 19155 h 19163"/>
                  <a:gd name="connsiteX3" fmla="*/ 8458 w 13877"/>
                  <a:gd name="connsiteY3" fmla="*/ 19163 h 19163"/>
                  <a:gd name="connsiteX4" fmla="*/ 0 w 13877"/>
                  <a:gd name="connsiteY4" fmla="*/ 0 h 19163"/>
                  <a:gd name="connsiteX0" fmla="*/ 0 w 13877"/>
                  <a:gd name="connsiteY0" fmla="*/ 0 h 19363"/>
                  <a:gd name="connsiteX1" fmla="*/ 13877 w 13877"/>
                  <a:gd name="connsiteY1" fmla="*/ 2264 h 19363"/>
                  <a:gd name="connsiteX2" fmla="*/ 9931 w 13877"/>
                  <a:gd name="connsiteY2" fmla="*/ 19363 h 19363"/>
                  <a:gd name="connsiteX3" fmla="*/ 8458 w 13877"/>
                  <a:gd name="connsiteY3" fmla="*/ 19163 h 19363"/>
                  <a:gd name="connsiteX4" fmla="*/ 0 w 13877"/>
                  <a:gd name="connsiteY4" fmla="*/ 0 h 19363"/>
                  <a:gd name="connsiteX0" fmla="*/ 0 w 13877"/>
                  <a:gd name="connsiteY0" fmla="*/ 0 h 20204"/>
                  <a:gd name="connsiteX1" fmla="*/ 13877 w 13877"/>
                  <a:gd name="connsiteY1" fmla="*/ 2264 h 20204"/>
                  <a:gd name="connsiteX2" fmla="*/ 9931 w 13877"/>
                  <a:gd name="connsiteY2" fmla="*/ 19363 h 20204"/>
                  <a:gd name="connsiteX3" fmla="*/ 9193 w 13877"/>
                  <a:gd name="connsiteY3" fmla="*/ 20204 h 20204"/>
                  <a:gd name="connsiteX4" fmla="*/ 0 w 13877"/>
                  <a:gd name="connsiteY4" fmla="*/ 0 h 20204"/>
                  <a:gd name="connsiteX0" fmla="*/ 0 w 13877"/>
                  <a:gd name="connsiteY0" fmla="*/ 0 h 20204"/>
                  <a:gd name="connsiteX1" fmla="*/ 13877 w 13877"/>
                  <a:gd name="connsiteY1" fmla="*/ 2264 h 20204"/>
                  <a:gd name="connsiteX2" fmla="*/ 11045 w 13877"/>
                  <a:gd name="connsiteY2" fmla="*/ 19712 h 20204"/>
                  <a:gd name="connsiteX3" fmla="*/ 9193 w 13877"/>
                  <a:gd name="connsiteY3" fmla="*/ 20204 h 20204"/>
                  <a:gd name="connsiteX4" fmla="*/ 0 w 13877"/>
                  <a:gd name="connsiteY4" fmla="*/ 0 h 20204"/>
                  <a:gd name="connsiteX0" fmla="*/ 0 w 13877"/>
                  <a:gd name="connsiteY0" fmla="*/ 0 h 20982"/>
                  <a:gd name="connsiteX1" fmla="*/ 13877 w 13877"/>
                  <a:gd name="connsiteY1" fmla="*/ 2264 h 20982"/>
                  <a:gd name="connsiteX2" fmla="*/ 11045 w 13877"/>
                  <a:gd name="connsiteY2" fmla="*/ 19712 h 20982"/>
                  <a:gd name="connsiteX3" fmla="*/ 10320 w 13877"/>
                  <a:gd name="connsiteY3" fmla="*/ 20982 h 20982"/>
                  <a:gd name="connsiteX4" fmla="*/ 0 w 13877"/>
                  <a:gd name="connsiteY4" fmla="*/ 0 h 20982"/>
                  <a:gd name="connsiteX0" fmla="*/ 0 w 13877"/>
                  <a:gd name="connsiteY0" fmla="*/ 0 h 20982"/>
                  <a:gd name="connsiteX1" fmla="*/ 13877 w 13877"/>
                  <a:gd name="connsiteY1" fmla="*/ 2264 h 20982"/>
                  <a:gd name="connsiteX2" fmla="*/ 12831 w 13877"/>
                  <a:gd name="connsiteY2" fmla="*/ 19366 h 20982"/>
                  <a:gd name="connsiteX3" fmla="*/ 10320 w 13877"/>
                  <a:gd name="connsiteY3" fmla="*/ 20982 h 20982"/>
                  <a:gd name="connsiteX4" fmla="*/ 0 w 13877"/>
                  <a:gd name="connsiteY4" fmla="*/ 0 h 20982"/>
                  <a:gd name="connsiteX0" fmla="*/ 0 w 13877"/>
                  <a:gd name="connsiteY0" fmla="*/ 0 h 20720"/>
                  <a:gd name="connsiteX1" fmla="*/ 13877 w 13877"/>
                  <a:gd name="connsiteY1" fmla="*/ 2264 h 20720"/>
                  <a:gd name="connsiteX2" fmla="*/ 12831 w 13877"/>
                  <a:gd name="connsiteY2" fmla="*/ 19366 h 20720"/>
                  <a:gd name="connsiteX3" fmla="*/ 11967 w 13877"/>
                  <a:gd name="connsiteY3" fmla="*/ 20720 h 20720"/>
                  <a:gd name="connsiteX4" fmla="*/ 0 w 13877"/>
                  <a:gd name="connsiteY4" fmla="*/ 0 h 20720"/>
                  <a:gd name="connsiteX0" fmla="*/ 0 w 15205"/>
                  <a:gd name="connsiteY0" fmla="*/ 0 h 20720"/>
                  <a:gd name="connsiteX1" fmla="*/ 15205 w 15205"/>
                  <a:gd name="connsiteY1" fmla="*/ 3722 h 20720"/>
                  <a:gd name="connsiteX2" fmla="*/ 12831 w 15205"/>
                  <a:gd name="connsiteY2" fmla="*/ 19366 h 20720"/>
                  <a:gd name="connsiteX3" fmla="*/ 11967 w 15205"/>
                  <a:gd name="connsiteY3" fmla="*/ 20720 h 20720"/>
                  <a:gd name="connsiteX4" fmla="*/ 0 w 15205"/>
                  <a:gd name="connsiteY4" fmla="*/ 0 h 20720"/>
                  <a:gd name="connsiteX0" fmla="*/ 0 w 15564"/>
                  <a:gd name="connsiteY0" fmla="*/ 0 h 20720"/>
                  <a:gd name="connsiteX1" fmla="*/ 15564 w 15564"/>
                  <a:gd name="connsiteY1" fmla="*/ 3891 h 20720"/>
                  <a:gd name="connsiteX2" fmla="*/ 12831 w 15564"/>
                  <a:gd name="connsiteY2" fmla="*/ 19366 h 20720"/>
                  <a:gd name="connsiteX3" fmla="*/ 11967 w 15564"/>
                  <a:gd name="connsiteY3" fmla="*/ 20720 h 20720"/>
                  <a:gd name="connsiteX4" fmla="*/ 0 w 15564"/>
                  <a:gd name="connsiteY4" fmla="*/ 0 h 20720"/>
                  <a:gd name="connsiteX0" fmla="*/ 0 w 15564"/>
                  <a:gd name="connsiteY0" fmla="*/ 0 h 20720"/>
                  <a:gd name="connsiteX1" fmla="*/ 15564 w 15564"/>
                  <a:gd name="connsiteY1" fmla="*/ 3891 h 20720"/>
                  <a:gd name="connsiteX2" fmla="*/ 12831 w 15564"/>
                  <a:gd name="connsiteY2" fmla="*/ 19366 h 20720"/>
                  <a:gd name="connsiteX3" fmla="*/ 11967 w 15564"/>
                  <a:gd name="connsiteY3" fmla="*/ 20720 h 20720"/>
                  <a:gd name="connsiteX4" fmla="*/ 0 w 15564"/>
                  <a:gd name="connsiteY4" fmla="*/ 0 h 20720"/>
                  <a:gd name="connsiteX0" fmla="*/ 0 w 16660"/>
                  <a:gd name="connsiteY0" fmla="*/ 0 h 22013"/>
                  <a:gd name="connsiteX1" fmla="*/ 16660 w 16660"/>
                  <a:gd name="connsiteY1" fmla="*/ 5184 h 22013"/>
                  <a:gd name="connsiteX2" fmla="*/ 13927 w 16660"/>
                  <a:gd name="connsiteY2" fmla="*/ 20659 h 22013"/>
                  <a:gd name="connsiteX3" fmla="*/ 13063 w 16660"/>
                  <a:gd name="connsiteY3" fmla="*/ 22013 h 22013"/>
                  <a:gd name="connsiteX4" fmla="*/ 0 w 16660"/>
                  <a:gd name="connsiteY4" fmla="*/ 0 h 22013"/>
                  <a:gd name="connsiteX0" fmla="*/ 0 w 15980"/>
                  <a:gd name="connsiteY0" fmla="*/ 0 h 22013"/>
                  <a:gd name="connsiteX1" fmla="*/ 15980 w 15980"/>
                  <a:gd name="connsiteY1" fmla="*/ 4989 h 22013"/>
                  <a:gd name="connsiteX2" fmla="*/ 13927 w 15980"/>
                  <a:gd name="connsiteY2" fmla="*/ 20659 h 22013"/>
                  <a:gd name="connsiteX3" fmla="*/ 13063 w 15980"/>
                  <a:gd name="connsiteY3" fmla="*/ 22013 h 22013"/>
                  <a:gd name="connsiteX4" fmla="*/ 0 w 15980"/>
                  <a:gd name="connsiteY4" fmla="*/ 0 h 2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80" h="22013">
                    <a:moveTo>
                      <a:pt x="0" y="0"/>
                    </a:moveTo>
                    <a:lnTo>
                      <a:pt x="15980" y="4989"/>
                    </a:lnTo>
                    <a:cubicBezTo>
                      <a:pt x="15134" y="9980"/>
                      <a:pt x="14276" y="14958"/>
                      <a:pt x="13927" y="20659"/>
                    </a:cubicBezTo>
                    <a:lnTo>
                      <a:pt x="13063" y="220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6" name="流程图: 手动操作 2"/>
            <p:cNvSpPr/>
            <p:nvPr/>
          </p:nvSpPr>
          <p:spPr bwMode="auto">
            <a:xfrm rot="10800000">
              <a:off x="1614181" y="1183428"/>
              <a:ext cx="6803594" cy="425713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905 w 10000"/>
                <a:gd name="connsiteY2" fmla="*/ 9777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9777"/>
                <a:gd name="connsiteX1" fmla="*/ 10000 w 10000"/>
                <a:gd name="connsiteY1" fmla="*/ 0 h 9777"/>
                <a:gd name="connsiteX2" fmla="*/ 6905 w 10000"/>
                <a:gd name="connsiteY2" fmla="*/ 9777 h 9777"/>
                <a:gd name="connsiteX3" fmla="*/ 4135 w 10000"/>
                <a:gd name="connsiteY3" fmla="*/ 9553 h 9777"/>
                <a:gd name="connsiteX4" fmla="*/ 0 w 10000"/>
                <a:gd name="connsiteY4" fmla="*/ 0 h 9777"/>
                <a:gd name="connsiteX0" fmla="*/ 0 w 10000"/>
                <a:gd name="connsiteY0" fmla="*/ 0 h 10015"/>
                <a:gd name="connsiteX1" fmla="*/ 10000 w 10000"/>
                <a:gd name="connsiteY1" fmla="*/ 0 h 10015"/>
                <a:gd name="connsiteX2" fmla="*/ 6905 w 10000"/>
                <a:gd name="connsiteY2" fmla="*/ 10000 h 10015"/>
                <a:gd name="connsiteX3" fmla="*/ 4164 w 10000"/>
                <a:gd name="connsiteY3" fmla="*/ 10015 h 10015"/>
                <a:gd name="connsiteX4" fmla="*/ 0 w 10000"/>
                <a:gd name="connsiteY4" fmla="*/ 0 h 10015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905 w 10000"/>
                <a:gd name="connsiteY2" fmla="*/ 10000 h 10000"/>
                <a:gd name="connsiteX3" fmla="*/ 4164 w 10000"/>
                <a:gd name="connsiteY3" fmla="*/ 9974 h 10000"/>
                <a:gd name="connsiteX4" fmla="*/ 0 w 10000"/>
                <a:gd name="connsiteY4" fmla="*/ 0 h 10000"/>
                <a:gd name="connsiteX0" fmla="*/ 0 w 9036"/>
                <a:gd name="connsiteY0" fmla="*/ 0 h 10041"/>
                <a:gd name="connsiteX1" fmla="*/ 9036 w 9036"/>
                <a:gd name="connsiteY1" fmla="*/ 41 h 10041"/>
                <a:gd name="connsiteX2" fmla="*/ 5941 w 9036"/>
                <a:gd name="connsiteY2" fmla="*/ 10041 h 10041"/>
                <a:gd name="connsiteX3" fmla="*/ 3200 w 9036"/>
                <a:gd name="connsiteY3" fmla="*/ 10015 h 10041"/>
                <a:gd name="connsiteX4" fmla="*/ 0 w 9036"/>
                <a:gd name="connsiteY4" fmla="*/ 0 h 10041"/>
                <a:gd name="connsiteX0" fmla="*/ 0 w 10000"/>
                <a:gd name="connsiteY0" fmla="*/ 0 h 10000"/>
                <a:gd name="connsiteX1" fmla="*/ 10000 w 10000"/>
                <a:gd name="connsiteY1" fmla="*/ 41 h 10000"/>
                <a:gd name="connsiteX2" fmla="*/ 6575 w 10000"/>
                <a:gd name="connsiteY2" fmla="*/ 10000 h 10000"/>
                <a:gd name="connsiteX3" fmla="*/ 4602 w 10000"/>
                <a:gd name="connsiteY3" fmla="*/ 9974 h 10000"/>
                <a:gd name="connsiteX4" fmla="*/ 0 w 10000"/>
                <a:gd name="connsiteY4" fmla="*/ 0 h 10000"/>
                <a:gd name="connsiteX0" fmla="*/ 0 w 10000"/>
                <a:gd name="connsiteY0" fmla="*/ 0 h 9974"/>
                <a:gd name="connsiteX1" fmla="*/ 10000 w 10000"/>
                <a:gd name="connsiteY1" fmla="*/ 41 h 9974"/>
                <a:gd name="connsiteX2" fmla="*/ 5839 w 10000"/>
                <a:gd name="connsiteY2" fmla="*/ 9966 h 9974"/>
                <a:gd name="connsiteX3" fmla="*/ 4602 w 10000"/>
                <a:gd name="connsiteY3" fmla="*/ 9974 h 9974"/>
                <a:gd name="connsiteX4" fmla="*/ 0 w 10000"/>
                <a:gd name="connsiteY4" fmla="*/ 0 h 9974"/>
                <a:gd name="connsiteX0" fmla="*/ 0 w 9654"/>
                <a:gd name="connsiteY0" fmla="*/ 96 h 9959"/>
                <a:gd name="connsiteX1" fmla="*/ 9654 w 9654"/>
                <a:gd name="connsiteY1" fmla="*/ 0 h 9959"/>
                <a:gd name="connsiteX2" fmla="*/ 5493 w 9654"/>
                <a:gd name="connsiteY2" fmla="*/ 9951 h 9959"/>
                <a:gd name="connsiteX3" fmla="*/ 4256 w 9654"/>
                <a:gd name="connsiteY3" fmla="*/ 9959 h 9959"/>
                <a:gd name="connsiteX4" fmla="*/ 0 w 9654"/>
                <a:gd name="connsiteY4" fmla="*/ 96 h 9959"/>
                <a:gd name="connsiteX0" fmla="*/ 0 w 10067"/>
                <a:gd name="connsiteY0" fmla="*/ 0 h 9904"/>
                <a:gd name="connsiteX1" fmla="*/ 10067 w 10067"/>
                <a:gd name="connsiteY1" fmla="*/ 282 h 9904"/>
                <a:gd name="connsiteX2" fmla="*/ 5690 w 10067"/>
                <a:gd name="connsiteY2" fmla="*/ 9896 h 9904"/>
                <a:gd name="connsiteX3" fmla="*/ 4409 w 10067"/>
                <a:gd name="connsiteY3" fmla="*/ 9904 h 9904"/>
                <a:gd name="connsiteX4" fmla="*/ 0 w 10067"/>
                <a:gd name="connsiteY4" fmla="*/ 0 h 9904"/>
                <a:gd name="connsiteX0" fmla="*/ 0 w 14078"/>
                <a:gd name="connsiteY0" fmla="*/ 0 h 19163"/>
                <a:gd name="connsiteX1" fmla="*/ 14078 w 14078"/>
                <a:gd name="connsiteY1" fmla="*/ 9448 h 19163"/>
                <a:gd name="connsiteX2" fmla="*/ 9730 w 14078"/>
                <a:gd name="connsiteY2" fmla="*/ 19155 h 19163"/>
                <a:gd name="connsiteX3" fmla="*/ 8458 w 14078"/>
                <a:gd name="connsiteY3" fmla="*/ 19163 h 19163"/>
                <a:gd name="connsiteX4" fmla="*/ 0 w 14078"/>
                <a:gd name="connsiteY4" fmla="*/ 0 h 19163"/>
                <a:gd name="connsiteX0" fmla="*/ 0 w 13877"/>
                <a:gd name="connsiteY0" fmla="*/ 0 h 19163"/>
                <a:gd name="connsiteX1" fmla="*/ 13877 w 13877"/>
                <a:gd name="connsiteY1" fmla="*/ 2264 h 19163"/>
                <a:gd name="connsiteX2" fmla="*/ 9730 w 13877"/>
                <a:gd name="connsiteY2" fmla="*/ 19155 h 19163"/>
                <a:gd name="connsiteX3" fmla="*/ 8458 w 13877"/>
                <a:gd name="connsiteY3" fmla="*/ 19163 h 19163"/>
                <a:gd name="connsiteX4" fmla="*/ 0 w 13877"/>
                <a:gd name="connsiteY4" fmla="*/ 0 h 19163"/>
                <a:gd name="connsiteX0" fmla="*/ 0 w 13877"/>
                <a:gd name="connsiteY0" fmla="*/ 0 h 19363"/>
                <a:gd name="connsiteX1" fmla="*/ 13877 w 13877"/>
                <a:gd name="connsiteY1" fmla="*/ 2264 h 19363"/>
                <a:gd name="connsiteX2" fmla="*/ 9931 w 13877"/>
                <a:gd name="connsiteY2" fmla="*/ 19363 h 19363"/>
                <a:gd name="connsiteX3" fmla="*/ 8458 w 13877"/>
                <a:gd name="connsiteY3" fmla="*/ 19163 h 19363"/>
                <a:gd name="connsiteX4" fmla="*/ 0 w 13877"/>
                <a:gd name="connsiteY4" fmla="*/ 0 h 19363"/>
                <a:gd name="connsiteX0" fmla="*/ 0 w 13877"/>
                <a:gd name="connsiteY0" fmla="*/ 0 h 20204"/>
                <a:gd name="connsiteX1" fmla="*/ 13877 w 13877"/>
                <a:gd name="connsiteY1" fmla="*/ 2264 h 20204"/>
                <a:gd name="connsiteX2" fmla="*/ 9931 w 13877"/>
                <a:gd name="connsiteY2" fmla="*/ 19363 h 20204"/>
                <a:gd name="connsiteX3" fmla="*/ 9193 w 13877"/>
                <a:gd name="connsiteY3" fmla="*/ 20204 h 20204"/>
                <a:gd name="connsiteX4" fmla="*/ 0 w 13877"/>
                <a:gd name="connsiteY4" fmla="*/ 0 h 20204"/>
                <a:gd name="connsiteX0" fmla="*/ 0 w 13877"/>
                <a:gd name="connsiteY0" fmla="*/ 0 h 20204"/>
                <a:gd name="connsiteX1" fmla="*/ 13877 w 13877"/>
                <a:gd name="connsiteY1" fmla="*/ 2264 h 20204"/>
                <a:gd name="connsiteX2" fmla="*/ 11521 w 13877"/>
                <a:gd name="connsiteY2" fmla="*/ 18812 h 20204"/>
                <a:gd name="connsiteX3" fmla="*/ 9193 w 13877"/>
                <a:gd name="connsiteY3" fmla="*/ 20204 h 20204"/>
                <a:gd name="connsiteX4" fmla="*/ 0 w 13877"/>
                <a:gd name="connsiteY4" fmla="*/ 0 h 20204"/>
                <a:gd name="connsiteX0" fmla="*/ 0 w 13877"/>
                <a:gd name="connsiteY0" fmla="*/ 0 h 20066"/>
                <a:gd name="connsiteX1" fmla="*/ 13877 w 13877"/>
                <a:gd name="connsiteY1" fmla="*/ 2264 h 20066"/>
                <a:gd name="connsiteX2" fmla="*/ 11521 w 13877"/>
                <a:gd name="connsiteY2" fmla="*/ 18812 h 20066"/>
                <a:gd name="connsiteX3" fmla="*/ 10824 w 13877"/>
                <a:gd name="connsiteY3" fmla="*/ 20066 h 20066"/>
                <a:gd name="connsiteX4" fmla="*/ 0 w 13877"/>
                <a:gd name="connsiteY4" fmla="*/ 0 h 20066"/>
                <a:gd name="connsiteX0" fmla="*/ 0 w 14529"/>
                <a:gd name="connsiteY0" fmla="*/ 0 h 20066"/>
                <a:gd name="connsiteX1" fmla="*/ 14529 w 14529"/>
                <a:gd name="connsiteY1" fmla="*/ 2264 h 20066"/>
                <a:gd name="connsiteX2" fmla="*/ 11521 w 14529"/>
                <a:gd name="connsiteY2" fmla="*/ 18812 h 20066"/>
                <a:gd name="connsiteX3" fmla="*/ 10824 w 14529"/>
                <a:gd name="connsiteY3" fmla="*/ 20066 h 20066"/>
                <a:gd name="connsiteX4" fmla="*/ 0 w 14529"/>
                <a:gd name="connsiteY4" fmla="*/ 0 h 20066"/>
                <a:gd name="connsiteX0" fmla="*/ 0 w 14611"/>
                <a:gd name="connsiteY0" fmla="*/ 0 h 18964"/>
                <a:gd name="connsiteX1" fmla="*/ 14611 w 14611"/>
                <a:gd name="connsiteY1" fmla="*/ 1162 h 18964"/>
                <a:gd name="connsiteX2" fmla="*/ 11603 w 14611"/>
                <a:gd name="connsiteY2" fmla="*/ 17710 h 18964"/>
                <a:gd name="connsiteX3" fmla="*/ 10906 w 14611"/>
                <a:gd name="connsiteY3" fmla="*/ 18964 h 18964"/>
                <a:gd name="connsiteX4" fmla="*/ 0 w 14611"/>
                <a:gd name="connsiteY4" fmla="*/ 0 h 18964"/>
                <a:gd name="connsiteX0" fmla="*/ 0 w 19706"/>
                <a:gd name="connsiteY0" fmla="*/ 0 h 19239"/>
                <a:gd name="connsiteX1" fmla="*/ 19706 w 19706"/>
                <a:gd name="connsiteY1" fmla="*/ 1437 h 19239"/>
                <a:gd name="connsiteX2" fmla="*/ 16698 w 19706"/>
                <a:gd name="connsiteY2" fmla="*/ 17985 h 19239"/>
                <a:gd name="connsiteX3" fmla="*/ 16001 w 19706"/>
                <a:gd name="connsiteY3" fmla="*/ 19239 h 19239"/>
                <a:gd name="connsiteX4" fmla="*/ 0 w 19706"/>
                <a:gd name="connsiteY4" fmla="*/ 0 h 19239"/>
                <a:gd name="connsiteX0" fmla="*/ 0 w 18198"/>
                <a:gd name="connsiteY0" fmla="*/ 0 h 19239"/>
                <a:gd name="connsiteX1" fmla="*/ 18198 w 18198"/>
                <a:gd name="connsiteY1" fmla="*/ 1437 h 19239"/>
                <a:gd name="connsiteX2" fmla="*/ 15190 w 18198"/>
                <a:gd name="connsiteY2" fmla="*/ 17985 h 19239"/>
                <a:gd name="connsiteX3" fmla="*/ 14493 w 18198"/>
                <a:gd name="connsiteY3" fmla="*/ 19239 h 19239"/>
                <a:gd name="connsiteX4" fmla="*/ 0 w 18198"/>
                <a:gd name="connsiteY4" fmla="*/ 0 h 1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8" h="19239">
                  <a:moveTo>
                    <a:pt x="0" y="0"/>
                  </a:moveTo>
                  <a:lnTo>
                    <a:pt x="18198" y="1437"/>
                  </a:lnTo>
                  <a:lnTo>
                    <a:pt x="15190" y="17985"/>
                  </a:lnTo>
                  <a:lnTo>
                    <a:pt x="14493" y="19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48104" y="1546532"/>
            <a:ext cx="2729182" cy="1814805"/>
            <a:chOff x="4709695" y="4204656"/>
            <a:chExt cx="2729182" cy="1814805"/>
          </a:xfrm>
        </p:grpSpPr>
        <p:pic>
          <p:nvPicPr>
            <p:cNvPr id="16" name="图片 15" descr="图片包含 计算机, 笔记本电脑, 室内, 就坐&#10;&#10;已生成极高可信度的说明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9" t="1519" r="10032" b="12798"/>
            <a:stretch/>
          </p:blipFill>
          <p:spPr bwMode="auto">
            <a:xfrm>
              <a:off x="4709695" y="4204656"/>
              <a:ext cx="2729182" cy="18148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7" name="组合 16"/>
            <p:cNvGrpSpPr/>
            <p:nvPr/>
          </p:nvGrpSpPr>
          <p:grpSpPr>
            <a:xfrm>
              <a:off x="5030806" y="4285022"/>
              <a:ext cx="2059813" cy="1330355"/>
              <a:chOff x="5030806" y="4285022"/>
              <a:chExt cx="2059813" cy="1330355"/>
            </a:xfrm>
          </p:grpSpPr>
          <p:sp>
            <p:nvSpPr>
              <p:cNvPr id="21" name="文本框 37"/>
              <p:cNvSpPr txBox="1">
                <a:spLocks noChangeArrowheads="1"/>
              </p:cNvSpPr>
              <p:nvPr/>
            </p:nvSpPr>
            <p:spPr bwMode="auto">
              <a:xfrm>
                <a:off x="5246951" y="4285022"/>
                <a:ext cx="1408017" cy="512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3200" dirty="0">
                    <a:latin typeface="Gill Sans MT" pitchFamily="34" charset="0"/>
                    <a:ea typeface="方正姚体" pitchFamily="2" charset="-122"/>
                  </a:rPr>
                  <a:t>Carriage</a:t>
                </a:r>
                <a:endParaRPr lang="zh-CN" altLang="en-US" sz="3200" dirty="0">
                  <a:latin typeface="Gill Sans MT" pitchFamily="34" charset="0"/>
                  <a:ea typeface="方正姚体" pitchFamily="2" charset="-122"/>
                </a:endParaRPr>
              </a:p>
            </p:txBody>
          </p:sp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830" y="4351317"/>
                <a:ext cx="2033749" cy="1264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2">
                <a:extLst>
                  <a:ext uri="{FF2B5EF4-FFF2-40B4-BE49-F238E27FC236}"/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10261" r="7924" b="57192"/>
              <a:stretch/>
            </p:blipFill>
            <p:spPr bwMode="auto">
              <a:xfrm>
                <a:off x="5030806" y="4351317"/>
                <a:ext cx="2045581" cy="121068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4" name="椭圆 23">
                <a:extLst>
                  <a:ext uri="{FF2B5EF4-FFF2-40B4-BE49-F238E27FC236}"/>
                </a:extLst>
              </p:cNvPr>
              <p:cNvSpPr/>
              <p:nvPr/>
            </p:nvSpPr>
            <p:spPr bwMode="auto">
              <a:xfrm rot="16200000">
                <a:off x="5219208" y="4789120"/>
                <a:ext cx="439912" cy="35192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385143" y="4638337"/>
                <a:ext cx="774303" cy="63664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椭圆 25">
                <a:extLst>
                  <a:ext uri="{FF2B5EF4-FFF2-40B4-BE49-F238E27FC236}"/>
                </a:extLst>
              </p:cNvPr>
              <p:cNvSpPr/>
              <p:nvPr/>
            </p:nvSpPr>
            <p:spPr bwMode="auto">
              <a:xfrm>
                <a:off x="6482645" y="4368318"/>
                <a:ext cx="387087" cy="40687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18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201" y="4287050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888" y="4356224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432946" y="4961600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7318938" y="1352741"/>
            <a:ext cx="1391889" cy="2249739"/>
            <a:chOff x="7308304" y="1455161"/>
            <a:chExt cx="1443457" cy="2333089"/>
          </a:xfrm>
        </p:grpSpPr>
        <p:grpSp>
          <p:nvGrpSpPr>
            <p:cNvPr id="33" name="组合 32"/>
            <p:cNvGrpSpPr/>
            <p:nvPr/>
          </p:nvGrpSpPr>
          <p:grpSpPr>
            <a:xfrm>
              <a:off x="7359872" y="1455161"/>
              <a:ext cx="1391889" cy="2333089"/>
              <a:chOff x="9627999" y="1047452"/>
              <a:chExt cx="2579553" cy="4564783"/>
            </a:xfrm>
          </p:grpSpPr>
          <p:pic>
            <p:nvPicPr>
              <p:cNvPr id="34" name="Picture 21" descr="C:\Users\Dsgn\Desktop\iPhone_MockUp\iPhone_5C_Yellow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10" y="1047452"/>
                <a:ext cx="2175810" cy="4564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5710" y="1733797"/>
                <a:ext cx="1733850" cy="3228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文本框 11"/>
              <p:cNvSpPr txBox="1">
                <a:spLocks noChangeArrowheads="1"/>
              </p:cNvSpPr>
              <p:nvPr/>
            </p:nvSpPr>
            <p:spPr bwMode="auto">
              <a:xfrm>
                <a:off x="10299119" y="1686588"/>
                <a:ext cx="1908433" cy="504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000" b="1" dirty="0">
                  <a:solidFill>
                    <a:srgbClr val="FFC000"/>
                  </a:solidFill>
                  <a:latin typeface="Adobe 繁黑體 Std B" pitchFamily="34" charset="-128"/>
                  <a:ea typeface="Adobe 繁黑體 Std B" pitchFamily="34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545124" y="3396078"/>
                <a:ext cx="4579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文本框 11"/>
              <p:cNvSpPr txBox="1">
                <a:spLocks noChangeArrowheads="1"/>
              </p:cNvSpPr>
              <p:nvPr/>
            </p:nvSpPr>
            <p:spPr bwMode="auto">
              <a:xfrm>
                <a:off x="9627999" y="4476985"/>
                <a:ext cx="2450990" cy="582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1" dirty="0" smtClean="0">
                  <a:solidFill>
                    <a:srgbClr val="262626"/>
                  </a:solidFill>
                  <a:latin typeface="Adobe 繁黑體 Std B" pitchFamily="34" charset="-128"/>
                  <a:ea typeface="Adobe 繁黑體 Std B" pitchFamily="34" charset="-128"/>
                </a:endParaRPr>
              </a:p>
            </p:txBody>
          </p:sp>
        </p:grpSp>
        <p:sp>
          <p:nvSpPr>
            <p:cNvPr id="39" name="文本框 65"/>
            <p:cNvSpPr>
              <a:spLocks noChangeArrowheads="1"/>
            </p:cNvSpPr>
            <p:nvPr/>
          </p:nvSpPr>
          <p:spPr bwMode="auto">
            <a:xfrm>
              <a:off x="7308304" y="1851771"/>
              <a:ext cx="1443457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1" dirty="0" smtClean="0">
                  <a:solidFill>
                    <a:schemeClr val="accent1">
                      <a:lumMod val="75000"/>
                    </a:schemeClr>
                  </a:solidFill>
                  <a:sym typeface="宋体" pitchFamily="2" charset="-122"/>
                </a:rPr>
                <a:t>Line 8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1" dirty="0" smtClean="0">
                  <a:solidFill>
                    <a:schemeClr val="accent1">
                      <a:lumMod val="75000"/>
                    </a:schemeClr>
                  </a:solidFill>
                  <a:sym typeface="宋体" pitchFamily="2" charset="-122"/>
                </a:rPr>
                <a:t>Carriage 5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3200" b="1" dirty="0" err="1" smtClean="0">
                  <a:solidFill>
                    <a:srgbClr val="000000"/>
                  </a:solidFill>
                  <a:sym typeface="宋体" pitchFamily="2" charset="-122"/>
                </a:rPr>
                <a:t>Num</a:t>
              </a:r>
              <a:r>
                <a:rPr lang="en-US" altLang="zh-CN" sz="3200" b="1" dirty="0" smtClean="0">
                  <a:solidFill>
                    <a:srgbClr val="000000"/>
                  </a:solidFill>
                  <a:sym typeface="宋体" pitchFamily="2" charset="-122"/>
                </a:rPr>
                <a:t>: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3200" b="1" u="sng" dirty="0">
                  <a:solidFill>
                    <a:srgbClr val="000000"/>
                  </a:solidFill>
                  <a:sym typeface="宋体" pitchFamily="2" charset="-122"/>
                </a:rPr>
                <a:t>6</a:t>
              </a:r>
              <a:endParaRPr lang="zh-CN" altLang="en-US" sz="3200" b="1" u="sng" dirty="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1283329">
            <a:off x="3363690" y="1961630"/>
            <a:ext cx="948057" cy="1320339"/>
            <a:chOff x="8637357" y="2361834"/>
            <a:chExt cx="1114425" cy="1538288"/>
          </a:xfrm>
        </p:grpSpPr>
        <p:sp>
          <p:nvSpPr>
            <p:cNvPr id="42" name="弧形 41"/>
            <p:cNvSpPr/>
            <p:nvPr/>
          </p:nvSpPr>
          <p:spPr bwMode="auto">
            <a:xfrm rot="12963729">
              <a:off x="8877069" y="2552334"/>
              <a:ext cx="635000" cy="1127125"/>
            </a:xfrm>
            <a:prstGeom prst="arc">
              <a:avLst>
                <a:gd name="adj1" fmla="val 16200000"/>
                <a:gd name="adj2" fmla="val 19079316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3" name="弧形 42"/>
            <p:cNvSpPr/>
            <p:nvPr/>
          </p:nvSpPr>
          <p:spPr bwMode="auto">
            <a:xfrm rot="12963729">
              <a:off x="8637357" y="2361834"/>
              <a:ext cx="1114425" cy="1538288"/>
            </a:xfrm>
            <a:prstGeom prst="arc">
              <a:avLst>
                <a:gd name="adj1" fmla="val 16200000"/>
                <a:gd name="adj2" fmla="val 2042529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 bwMode="auto">
            <a:xfrm rot="12963729">
              <a:off x="9124719" y="2496772"/>
              <a:ext cx="487363" cy="1117600"/>
            </a:xfrm>
            <a:prstGeom prst="arc">
              <a:avLst>
                <a:gd name="adj1" fmla="val 16200000"/>
                <a:gd name="adj2" fmla="val 1787541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rot="11283329">
            <a:off x="6283048" y="2004991"/>
            <a:ext cx="948057" cy="1320339"/>
            <a:chOff x="8637357" y="2361834"/>
            <a:chExt cx="1114425" cy="1538288"/>
          </a:xfrm>
        </p:grpSpPr>
        <p:sp>
          <p:nvSpPr>
            <p:cNvPr id="46" name="弧形 45"/>
            <p:cNvSpPr/>
            <p:nvPr/>
          </p:nvSpPr>
          <p:spPr bwMode="auto">
            <a:xfrm rot="12963729">
              <a:off x="8877069" y="2552334"/>
              <a:ext cx="635000" cy="1127125"/>
            </a:xfrm>
            <a:prstGeom prst="arc">
              <a:avLst>
                <a:gd name="adj1" fmla="val 16200000"/>
                <a:gd name="adj2" fmla="val 19079316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弧形 46"/>
            <p:cNvSpPr/>
            <p:nvPr/>
          </p:nvSpPr>
          <p:spPr bwMode="auto">
            <a:xfrm rot="12963729">
              <a:off x="8637357" y="2361834"/>
              <a:ext cx="1114425" cy="1538288"/>
            </a:xfrm>
            <a:prstGeom prst="arc">
              <a:avLst>
                <a:gd name="adj1" fmla="val 16200000"/>
                <a:gd name="adj2" fmla="val 2042529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8" name="弧形 47"/>
            <p:cNvSpPr/>
            <p:nvPr/>
          </p:nvSpPr>
          <p:spPr bwMode="auto">
            <a:xfrm rot="12963729">
              <a:off x="9124719" y="2496772"/>
              <a:ext cx="487363" cy="1117600"/>
            </a:xfrm>
            <a:prstGeom prst="arc">
              <a:avLst>
                <a:gd name="adj1" fmla="val 16200000"/>
                <a:gd name="adj2" fmla="val 1787541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9" name="Freeform 8"/>
          <p:cNvSpPr/>
          <p:nvPr/>
        </p:nvSpPr>
        <p:spPr bwMode="auto">
          <a:xfrm>
            <a:off x="2426" y="4064322"/>
            <a:ext cx="1100900" cy="219795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50" name="Freeform 9"/>
          <p:cNvSpPr/>
          <p:nvPr/>
        </p:nvSpPr>
        <p:spPr bwMode="auto">
          <a:xfrm>
            <a:off x="258795" y="4591434"/>
            <a:ext cx="894805" cy="1792832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51" name="文本框 1"/>
          <p:cNvSpPr>
            <a:spLocks noChangeArrowheads="1"/>
          </p:cNvSpPr>
          <p:nvPr/>
        </p:nvSpPr>
        <p:spPr bwMode="auto">
          <a:xfrm>
            <a:off x="1413375" y="4053359"/>
            <a:ext cx="76803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The 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Real-Time</a:t>
            </a:r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Determination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Of  Numbers of Passengers</a:t>
            </a:r>
            <a:endParaRPr lang="en-US" altLang="en-US" sz="3600" b="1" dirty="0" smtClean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81287" y="55873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0A2737"/>
                </a:solidFill>
                <a:latin typeface="Gill Sans MT" pitchFamily="34" charset="0"/>
              </a:rPr>
              <a:t>Symposium for Project No. 2</a:t>
            </a:r>
          </a:p>
          <a:p>
            <a:pPr algn="r"/>
            <a:r>
              <a:rPr lang="en-US" altLang="zh-CN" sz="2000" dirty="0">
                <a:solidFill>
                  <a:srgbClr val="0A2737"/>
                </a:solidFill>
                <a:latin typeface="Gill Sans MT" pitchFamily="34" charset="0"/>
              </a:rPr>
              <a:t>July </a:t>
            </a:r>
            <a:r>
              <a:rPr lang="en-US" altLang="zh-CN" sz="2000" dirty="0" smtClean="0">
                <a:solidFill>
                  <a:srgbClr val="0A2737"/>
                </a:solidFill>
                <a:latin typeface="Gill Sans MT" pitchFamily="34" charset="0"/>
              </a:rPr>
              <a:t>29</a:t>
            </a:r>
            <a:r>
              <a:rPr lang="en-US" altLang="zh-CN" sz="2000" baseline="30000" dirty="0" smtClean="0">
                <a:solidFill>
                  <a:srgbClr val="0A2737"/>
                </a:solidFill>
                <a:latin typeface="Gill Sans MT" panose="020B0502020104020203" pitchFamily="34" charset="0"/>
              </a:rPr>
              <a:t>th  </a:t>
            </a:r>
            <a:r>
              <a:rPr lang="en-US" altLang="zh-CN" sz="2000" dirty="0" smtClean="0">
                <a:solidFill>
                  <a:srgbClr val="0A2737"/>
                </a:solidFill>
                <a:latin typeface="Gill Sans MT" panose="020B0502020104020203" pitchFamily="34" charset="0"/>
              </a:rPr>
              <a:t>2017 </a:t>
            </a:r>
            <a:endParaRPr lang="en-US" altLang="zh-CN" sz="2000" dirty="0">
              <a:solidFill>
                <a:srgbClr val="0A2737"/>
              </a:solidFill>
              <a:latin typeface="Gill Sans MT" panose="020B0502020104020203" pitchFamily="34" charset="0"/>
            </a:endParaRPr>
          </a:p>
          <a:p>
            <a:pPr algn="r"/>
            <a:endParaRPr lang="zh-CN" altLang="en-US" sz="2000" dirty="0">
              <a:solidFill>
                <a:srgbClr val="0A2737"/>
              </a:solidFill>
              <a:latin typeface="Gill Sans MT" pitchFamily="3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141320" y="5373216"/>
            <a:ext cx="6426614" cy="0"/>
          </a:xfrm>
          <a:prstGeom prst="line">
            <a:avLst/>
          </a:prstGeom>
          <a:ln w="38100">
            <a:solidFill>
              <a:srgbClr val="0A2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3"/>
          <p:cNvSpPr txBox="1">
            <a:spLocks noChangeArrowheads="1"/>
          </p:cNvSpPr>
          <p:nvPr/>
        </p:nvSpPr>
        <p:spPr bwMode="auto">
          <a:xfrm>
            <a:off x="3059832" y="92786"/>
            <a:ext cx="38585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Team </a:t>
            </a:r>
            <a:r>
              <a:rPr lang="en-US" altLang="zh-CN" dirty="0" smtClean="0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9  </a:t>
            </a:r>
            <a:r>
              <a:rPr lang="en-US" altLang="zh-CN" sz="3200" dirty="0" smtClean="0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V </a:t>
            </a:r>
            <a:r>
              <a:rPr lang="en-US" altLang="zh-CN" sz="3200" dirty="0" err="1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 t a </a:t>
            </a:r>
            <a:r>
              <a:rPr lang="en-US" altLang="zh-CN" sz="3200" dirty="0" smtClean="0">
                <a:solidFill>
                  <a:srgbClr val="0070C0"/>
                </a:solidFill>
                <a:latin typeface="Impact" pitchFamily="34" charset="0"/>
                <a:ea typeface="方正姚体" pitchFamily="2" charset="-122"/>
              </a:rPr>
              <a:t>s</a:t>
            </a:r>
            <a:endParaRPr lang="en-US" altLang="zh-CN" sz="1100" dirty="0">
              <a:solidFill>
                <a:srgbClr val="0070C0"/>
              </a:solidFill>
              <a:latin typeface="Cambria" pitchFamily="18" charset="0"/>
              <a:ea typeface="方正姚体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98969" y="476672"/>
            <a:ext cx="4365319" cy="704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latin typeface="Adobe 楷体 Std R" pitchFamily="18" charset="-122"/>
                <a:ea typeface="Adobe 楷体 Std R" pitchFamily="18" charset="-122"/>
              </a:rPr>
              <a:t>Tao </a:t>
            </a:r>
            <a:r>
              <a:rPr lang="en-US" altLang="zh-CN" sz="1400" dirty="0" err="1" smtClean="0">
                <a:latin typeface="Adobe 楷体 Std R" pitchFamily="18" charset="-122"/>
                <a:ea typeface="Adobe 楷体 Std R" pitchFamily="18" charset="-122"/>
              </a:rPr>
              <a:t>Yuanjie</a:t>
            </a:r>
            <a:r>
              <a:rPr lang="en-US" altLang="zh-CN" sz="1400" dirty="0">
                <a:latin typeface="Adobe 楷体 Std R" pitchFamily="18" charset="-122"/>
                <a:ea typeface="Adobe 楷体 Std R" pitchFamily="18" charset="-122"/>
              </a:rPr>
              <a:t> </a:t>
            </a:r>
            <a:r>
              <a:rPr lang="en-US" altLang="zh-CN" sz="1400" dirty="0" smtClean="0">
                <a:latin typeface="Adobe 楷体 Std R" pitchFamily="18" charset="-122"/>
                <a:ea typeface="Adobe 楷体 Std R" pitchFamily="18" charset="-122"/>
              </a:rPr>
              <a:t>  Zhang </a:t>
            </a:r>
            <a:r>
              <a:rPr lang="en-US" altLang="zh-CN" sz="1400" dirty="0" err="1">
                <a:latin typeface="Adobe 楷体 Std R" pitchFamily="18" charset="-122"/>
                <a:ea typeface="Adobe 楷体 Std R" pitchFamily="18" charset="-122"/>
              </a:rPr>
              <a:t>Ziyi</a:t>
            </a:r>
            <a:endParaRPr lang="en-US" altLang="zh-CN" sz="1400" dirty="0">
              <a:latin typeface="Adobe 楷体 Std R" pitchFamily="18" charset="-122"/>
              <a:ea typeface="Adobe 楷体 Std R" pitchFamily="18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latin typeface="Adobe 楷体 Std R" pitchFamily="18" charset="-122"/>
                <a:ea typeface="Adobe 楷体 Std R" pitchFamily="18" charset="-122"/>
              </a:rPr>
              <a:t>Liu </a:t>
            </a:r>
            <a:r>
              <a:rPr lang="en-US" altLang="zh-CN" sz="1400" dirty="0" err="1" smtClean="0">
                <a:latin typeface="Adobe 楷体 Std R" pitchFamily="18" charset="-122"/>
                <a:ea typeface="Adobe 楷体 Std R" pitchFamily="18" charset="-122"/>
              </a:rPr>
              <a:t>Jiachen</a:t>
            </a:r>
            <a:r>
              <a:rPr lang="en-US" altLang="zh-CN" sz="1400" dirty="0">
                <a:latin typeface="Adobe 楷体 Std R" pitchFamily="18" charset="-122"/>
                <a:ea typeface="Adobe 楷体 Std R" pitchFamily="18" charset="-122"/>
              </a:rPr>
              <a:t> </a:t>
            </a:r>
            <a:r>
              <a:rPr lang="en-US" altLang="zh-CN" sz="1400" dirty="0" smtClean="0">
                <a:latin typeface="Adobe 楷体 Std R" pitchFamily="18" charset="-122"/>
                <a:ea typeface="Adobe 楷体 Std R" pitchFamily="18" charset="-122"/>
              </a:rPr>
              <a:t>  Ding </a:t>
            </a:r>
            <a:r>
              <a:rPr lang="en-US" altLang="zh-CN" sz="1400" dirty="0" err="1">
                <a:latin typeface="Adobe 楷体 Std R" pitchFamily="18" charset="-122"/>
                <a:ea typeface="Adobe 楷体 Std R" pitchFamily="18" charset="-122"/>
              </a:rPr>
              <a:t>Kaiwen</a:t>
            </a:r>
            <a:endParaRPr lang="zh-CN" altLang="en-US" sz="1400" dirty="0"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56" name="图片 55" descr="图片3.png"/>
          <p:cNvPicPr>
            <a:picLocks noChangeAspect="1"/>
          </p:cNvPicPr>
          <p:nvPr/>
        </p:nvPicPr>
        <p:blipFill rotWithShape="1">
          <a:blip r:embed="rId18"/>
          <a:srcRect r="65497"/>
          <a:stretch/>
        </p:blipFill>
        <p:spPr>
          <a:xfrm>
            <a:off x="6997871" y="-124159"/>
            <a:ext cx="1845947" cy="1476900"/>
          </a:xfrm>
          <a:prstGeom prst="rect">
            <a:avLst/>
          </a:prstGeom>
        </p:spPr>
      </p:pic>
      <p:pic>
        <p:nvPicPr>
          <p:cNvPr id="57" name="图片 4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65" y="83038"/>
            <a:ext cx="916813" cy="103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菱形 57"/>
          <p:cNvSpPr/>
          <p:nvPr/>
        </p:nvSpPr>
        <p:spPr>
          <a:xfrm>
            <a:off x="106608" y="5840644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0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</a:t>
            </a:fld>
            <a:endParaRPr lang="zh-CN" altLang="en-US" dirty="0"/>
          </a:p>
        </p:txBody>
      </p:sp>
      <p:sp>
        <p:nvSpPr>
          <p:cNvPr id="61" name="菱形 60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1519065" y="4563032"/>
            <a:ext cx="4781127" cy="48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2800" kern="0" dirty="0" smtClean="0">
                <a:solidFill>
                  <a:schemeClr val="bg1"/>
                </a:solidFill>
              </a:rPr>
              <a:t>                      </a:t>
            </a:r>
            <a:r>
              <a:rPr lang="en-US" altLang="zh-CN" sz="2800" b="1" kern="0" dirty="0" smtClean="0">
                <a:solidFill>
                  <a:srgbClr val="002060"/>
                </a:solidFill>
              </a:rPr>
              <a:t>Light source</a:t>
            </a:r>
            <a:endParaRPr lang="en-US" altLang="zh-CN" sz="2800" b="1" kern="0" dirty="0">
              <a:solidFill>
                <a:srgbClr val="00206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15209" y="2265809"/>
            <a:ext cx="3410232" cy="1196752"/>
            <a:chOff x="1" y="0"/>
            <a:chExt cx="1875526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378582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Objective I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15478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10718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295670" y="2132856"/>
            <a:ext cx="2188098" cy="864096"/>
            <a:chOff x="1" y="65245"/>
            <a:chExt cx="1203389" cy="475227"/>
          </a:xfrm>
        </p:grpSpPr>
        <p:sp>
          <p:nvSpPr>
            <p:cNvPr id="17" name="Freeform 8"/>
            <p:cNvSpPr/>
            <p:nvPr/>
          </p:nvSpPr>
          <p:spPr bwMode="auto">
            <a:xfrm>
              <a:off x="1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99884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38535" y="168083"/>
              <a:ext cx="864855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Design</a:t>
              </a:r>
              <a:endParaRPr lang="en-US" altLang="zh-CN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265493" y="3866176"/>
            <a:ext cx="8964488" cy="642944"/>
            <a:chOff x="-265493" y="3866176"/>
            <a:chExt cx="8964488" cy="642944"/>
          </a:xfrm>
        </p:grpSpPr>
        <p:sp>
          <p:nvSpPr>
            <p:cNvPr id="11" name="矩形 10"/>
            <p:cNvSpPr/>
            <p:nvPr/>
          </p:nvSpPr>
          <p:spPr>
            <a:xfrm>
              <a:off x="-265493" y="3898192"/>
              <a:ext cx="89644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09630">
                <a:spcBef>
                  <a:spcPct val="0"/>
                </a:spcBef>
              </a:pPr>
              <a:r>
                <a:rPr lang="en-US" altLang="zh-CN" sz="2800" b="1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Determine </a:t>
              </a:r>
              <a:r>
                <a:rPr lang="en-US" altLang="zh-CN" sz="2800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the accurate passenger flow</a:t>
              </a:r>
              <a:endParaRPr lang="zh-CN" altLang="zh-CN" sz="2000" dirty="0">
                <a:solidFill>
                  <a:srgbClr val="629DD1">
                    <a:lumMod val="5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Shape 2941"/>
            <p:cNvSpPr/>
            <p:nvPr/>
          </p:nvSpPr>
          <p:spPr>
            <a:xfrm>
              <a:off x="8028384" y="3866176"/>
              <a:ext cx="642943" cy="64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228532">
                <a:def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5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11560" y="4437112"/>
            <a:ext cx="5688632" cy="697573"/>
            <a:chOff x="875383" y="5237677"/>
            <a:chExt cx="5688632" cy="697573"/>
          </a:xfrm>
        </p:grpSpPr>
        <p:grpSp>
          <p:nvGrpSpPr>
            <p:cNvPr id="2" name="组合 1"/>
            <p:cNvGrpSpPr/>
            <p:nvPr/>
          </p:nvGrpSpPr>
          <p:grpSpPr>
            <a:xfrm>
              <a:off x="875383" y="5237677"/>
              <a:ext cx="530331" cy="697573"/>
              <a:chOff x="5985310" y="2805582"/>
              <a:chExt cx="185067" cy="3635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6" name="Rectangle 182"/>
              <p:cNvSpPr>
                <a:spLocks noChangeArrowheads="1"/>
              </p:cNvSpPr>
              <p:nvPr/>
            </p:nvSpPr>
            <p:spPr bwMode="auto">
              <a:xfrm>
                <a:off x="6065338" y="3149673"/>
                <a:ext cx="25009" cy="194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83"/>
              <p:cNvSpPr>
                <a:spLocks noChangeArrowheads="1"/>
              </p:cNvSpPr>
              <p:nvPr/>
            </p:nvSpPr>
            <p:spPr bwMode="auto">
              <a:xfrm>
                <a:off x="6037827" y="3081504"/>
                <a:ext cx="80028" cy="194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84"/>
              <p:cNvSpPr>
                <a:spLocks noChangeArrowheads="1"/>
              </p:cNvSpPr>
              <p:nvPr/>
            </p:nvSpPr>
            <p:spPr bwMode="auto">
              <a:xfrm>
                <a:off x="6037827" y="3117211"/>
                <a:ext cx="80028" cy="162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5"/>
              <p:cNvSpPr/>
              <p:nvPr/>
            </p:nvSpPr>
            <p:spPr bwMode="auto">
              <a:xfrm>
                <a:off x="5985310" y="2805582"/>
                <a:ext cx="185067" cy="259693"/>
              </a:xfrm>
              <a:custGeom>
                <a:avLst/>
                <a:gdLst>
                  <a:gd name="T0" fmla="*/ 84 w 84"/>
                  <a:gd name="T1" fmla="*/ 42 h 90"/>
                  <a:gd name="T2" fmla="*/ 42 w 84"/>
                  <a:gd name="T3" fmla="*/ 0 h 90"/>
                  <a:gd name="T4" fmla="*/ 0 w 84"/>
                  <a:gd name="T5" fmla="*/ 42 h 90"/>
                  <a:gd name="T6" fmla="*/ 24 w 84"/>
                  <a:gd name="T7" fmla="*/ 80 h 90"/>
                  <a:gd name="T8" fmla="*/ 24 w 84"/>
                  <a:gd name="T9" fmla="*/ 90 h 90"/>
                  <a:gd name="T10" fmla="*/ 60 w 84"/>
                  <a:gd name="T11" fmla="*/ 90 h 90"/>
                  <a:gd name="T12" fmla="*/ 60 w 84"/>
                  <a:gd name="T13" fmla="*/ 80 h 90"/>
                  <a:gd name="T14" fmla="*/ 84 w 84"/>
                  <a:gd name="T15" fmla="*/ 4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90">
                    <a:moveTo>
                      <a:pt x="84" y="42"/>
                    </a:move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59"/>
                      <a:pt x="10" y="73"/>
                      <a:pt x="24" y="8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74" y="73"/>
                      <a:pt x="84" y="59"/>
                      <a:pt x="84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782888" y="5381693"/>
              <a:ext cx="4781127" cy="48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defRPr/>
              </a:pPr>
              <a:r>
                <a:rPr lang="en-US" altLang="zh-CN" sz="2800" kern="0" dirty="0" smtClean="0">
                  <a:solidFill>
                    <a:srgbClr val="002060"/>
                  </a:solidFill>
                </a:rPr>
                <a:t>Offer stable </a:t>
              </a:r>
              <a:r>
                <a:rPr lang="en-US" altLang="zh-CN" sz="2800" b="1" kern="0" dirty="0" smtClean="0">
                  <a:solidFill>
                    <a:srgbClr val="002060"/>
                  </a:solidFill>
                </a:rPr>
                <a:t>Light source</a:t>
              </a:r>
              <a:endParaRPr lang="en-US" altLang="zh-CN" sz="2800" b="1" kern="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1560" y="3447861"/>
            <a:ext cx="5673858" cy="541966"/>
            <a:chOff x="807824" y="4471210"/>
            <a:chExt cx="5673858" cy="541966"/>
          </a:xfrm>
        </p:grpSpPr>
        <p:sp>
          <p:nvSpPr>
            <p:cNvPr id="22" name="Shape 2655"/>
            <p:cNvSpPr/>
            <p:nvPr/>
          </p:nvSpPr>
          <p:spPr>
            <a:xfrm>
              <a:off x="807824" y="4481958"/>
              <a:ext cx="665448" cy="53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228532">
                <a:def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9" name="Rectangle 24"/>
            <p:cNvSpPr>
              <a:spLocks noChangeArrowheads="1"/>
            </p:cNvSpPr>
            <p:nvPr/>
          </p:nvSpPr>
          <p:spPr bwMode="auto">
            <a:xfrm>
              <a:off x="1700555" y="4471210"/>
              <a:ext cx="4781127" cy="48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defRPr/>
              </a:pPr>
              <a:r>
                <a:rPr lang="en-US" altLang="zh-CN" sz="2800" kern="0" dirty="0" smtClean="0">
                  <a:solidFill>
                    <a:srgbClr val="002060"/>
                  </a:solidFill>
                </a:rPr>
                <a:t>Place </a:t>
              </a:r>
              <a:r>
                <a:rPr lang="en-US" altLang="zh-CN" sz="2800" b="1" kern="0" dirty="0">
                  <a:solidFill>
                    <a:srgbClr val="002060"/>
                  </a:solidFill>
                </a:rPr>
                <a:t>C</a:t>
              </a:r>
              <a:r>
                <a:rPr lang="en-US" altLang="zh-CN" sz="2800" b="1" kern="0" dirty="0" smtClean="0">
                  <a:solidFill>
                    <a:srgbClr val="002060"/>
                  </a:solidFill>
                </a:rPr>
                <a:t>ameras</a:t>
              </a:r>
              <a:r>
                <a:rPr lang="en-US" altLang="zh-CN" sz="2800" kern="0" dirty="0" smtClean="0">
                  <a:solidFill>
                    <a:srgbClr val="002060"/>
                  </a:solidFill>
                </a:rPr>
                <a:t> on the ceiling</a:t>
              </a:r>
              <a:endParaRPr lang="en-US" altLang="zh-CN" sz="2800" b="1" kern="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79912" y="3501008"/>
            <a:ext cx="6498095" cy="2466689"/>
            <a:chOff x="5375312" y="3437772"/>
            <a:chExt cx="6498095" cy="2466689"/>
          </a:xfrm>
        </p:grpSpPr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444208" y="3437772"/>
              <a:ext cx="4781127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defRPr/>
              </a:pPr>
              <a:r>
                <a:rPr lang="en-US" altLang="zh-CN" sz="3000" kern="0" dirty="0" smtClean="0">
                  <a:solidFill>
                    <a:srgbClr val="002060"/>
                  </a:solidFill>
                </a:rPr>
                <a:t>Obtain the </a:t>
              </a:r>
              <a:r>
                <a:rPr lang="en-US" altLang="zh-CN" sz="3000" b="1" kern="0" dirty="0" smtClean="0">
                  <a:solidFill>
                    <a:srgbClr val="002060"/>
                  </a:solidFill>
                </a:rPr>
                <a:t>Whole picture</a:t>
              </a:r>
              <a:endParaRPr lang="en-US" altLang="zh-CN" sz="3000" b="1" kern="0" dirty="0">
                <a:solidFill>
                  <a:srgbClr val="00206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450348" y="4445884"/>
              <a:ext cx="616385" cy="635477"/>
              <a:chOff x="1902778" y="5464946"/>
              <a:chExt cx="267596" cy="447972"/>
            </a:xfrm>
            <a:solidFill>
              <a:schemeClr val="bg1">
                <a:lumMod val="50000"/>
              </a:schemeClr>
            </a:solidFill>
          </p:grpSpPr>
          <p:sp>
            <p:nvSpPr>
              <p:cNvPr id="30" name="Freeform 116"/>
              <p:cNvSpPr/>
              <p:nvPr/>
            </p:nvSpPr>
            <p:spPr bwMode="auto">
              <a:xfrm>
                <a:off x="1917785" y="5464946"/>
                <a:ext cx="237585" cy="35707"/>
              </a:xfrm>
              <a:custGeom>
                <a:avLst/>
                <a:gdLst>
                  <a:gd name="T0" fmla="*/ 0 w 95"/>
                  <a:gd name="T1" fmla="*/ 11 h 11"/>
                  <a:gd name="T2" fmla="*/ 10 w 95"/>
                  <a:gd name="T3" fmla="*/ 0 h 11"/>
                  <a:gd name="T4" fmla="*/ 85 w 95"/>
                  <a:gd name="T5" fmla="*/ 0 h 11"/>
                  <a:gd name="T6" fmla="*/ 95 w 95"/>
                  <a:gd name="T7" fmla="*/ 11 h 11"/>
                  <a:gd name="T8" fmla="*/ 0 w 9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1">
                    <a:moveTo>
                      <a:pt x="0" y="11"/>
                    </a:moveTo>
                    <a:lnTo>
                      <a:pt x="10" y="0"/>
                    </a:lnTo>
                    <a:lnTo>
                      <a:pt x="85" y="0"/>
                    </a:lnTo>
                    <a:lnTo>
                      <a:pt x="95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17"/>
              <p:cNvSpPr>
                <a:spLocks noEditPoints="1"/>
              </p:cNvSpPr>
              <p:nvPr/>
            </p:nvSpPr>
            <p:spPr bwMode="auto">
              <a:xfrm>
                <a:off x="1902778" y="5516885"/>
                <a:ext cx="267596" cy="120109"/>
              </a:xfrm>
              <a:custGeom>
                <a:avLst/>
                <a:gdLst>
                  <a:gd name="T0" fmla="*/ 0 w 107"/>
                  <a:gd name="T1" fmla="*/ 37 h 37"/>
                  <a:gd name="T2" fmla="*/ 107 w 107"/>
                  <a:gd name="T3" fmla="*/ 37 h 37"/>
                  <a:gd name="T4" fmla="*/ 107 w 107"/>
                  <a:gd name="T5" fmla="*/ 0 h 37"/>
                  <a:gd name="T6" fmla="*/ 0 w 107"/>
                  <a:gd name="T7" fmla="*/ 0 h 37"/>
                  <a:gd name="T8" fmla="*/ 0 w 107"/>
                  <a:gd name="T9" fmla="*/ 37 h 37"/>
                  <a:gd name="T10" fmla="*/ 75 w 107"/>
                  <a:gd name="T11" fmla="*/ 21 h 37"/>
                  <a:gd name="T12" fmla="*/ 75 w 107"/>
                  <a:gd name="T13" fmla="*/ 27 h 37"/>
                  <a:gd name="T14" fmla="*/ 69 w 107"/>
                  <a:gd name="T15" fmla="*/ 27 h 37"/>
                  <a:gd name="T16" fmla="*/ 69 w 107"/>
                  <a:gd name="T17" fmla="*/ 21 h 37"/>
                  <a:gd name="T18" fmla="*/ 38 w 107"/>
                  <a:gd name="T19" fmla="*/ 21 h 37"/>
                  <a:gd name="T20" fmla="*/ 38 w 107"/>
                  <a:gd name="T21" fmla="*/ 27 h 37"/>
                  <a:gd name="T22" fmla="*/ 32 w 107"/>
                  <a:gd name="T23" fmla="*/ 27 h 37"/>
                  <a:gd name="T24" fmla="*/ 32 w 107"/>
                  <a:gd name="T25" fmla="*/ 21 h 37"/>
                  <a:gd name="T26" fmla="*/ 32 w 107"/>
                  <a:gd name="T27" fmla="*/ 16 h 37"/>
                  <a:gd name="T28" fmla="*/ 75 w 107"/>
                  <a:gd name="T29" fmla="*/ 16 h 37"/>
                  <a:gd name="T30" fmla="*/ 75 w 107"/>
                  <a:gd name="T31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37">
                    <a:moveTo>
                      <a:pt x="0" y="37"/>
                    </a:moveTo>
                    <a:lnTo>
                      <a:pt x="107" y="37"/>
                    </a:lnTo>
                    <a:lnTo>
                      <a:pt x="107" y="0"/>
                    </a:lnTo>
                    <a:lnTo>
                      <a:pt x="0" y="0"/>
                    </a:lnTo>
                    <a:lnTo>
                      <a:pt x="0" y="37"/>
                    </a:lnTo>
                    <a:close/>
                    <a:moveTo>
                      <a:pt x="75" y="21"/>
                    </a:moveTo>
                    <a:lnTo>
                      <a:pt x="75" y="27"/>
                    </a:lnTo>
                    <a:lnTo>
                      <a:pt x="69" y="27"/>
                    </a:lnTo>
                    <a:lnTo>
                      <a:pt x="69" y="21"/>
                    </a:lnTo>
                    <a:lnTo>
                      <a:pt x="38" y="21"/>
                    </a:lnTo>
                    <a:lnTo>
                      <a:pt x="38" y="27"/>
                    </a:lnTo>
                    <a:lnTo>
                      <a:pt x="32" y="27"/>
                    </a:lnTo>
                    <a:lnTo>
                      <a:pt x="32" y="21"/>
                    </a:lnTo>
                    <a:lnTo>
                      <a:pt x="32" y="16"/>
                    </a:lnTo>
                    <a:lnTo>
                      <a:pt x="75" y="16"/>
                    </a:lnTo>
                    <a:lnTo>
                      <a:pt x="7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18"/>
              <p:cNvSpPr>
                <a:spLocks noEditPoints="1"/>
              </p:cNvSpPr>
              <p:nvPr/>
            </p:nvSpPr>
            <p:spPr bwMode="auto">
              <a:xfrm>
                <a:off x="1902778" y="5656471"/>
                <a:ext cx="267596" cy="120109"/>
              </a:xfrm>
              <a:custGeom>
                <a:avLst/>
                <a:gdLst>
                  <a:gd name="T0" fmla="*/ 0 w 107"/>
                  <a:gd name="T1" fmla="*/ 37 h 37"/>
                  <a:gd name="T2" fmla="*/ 107 w 107"/>
                  <a:gd name="T3" fmla="*/ 37 h 37"/>
                  <a:gd name="T4" fmla="*/ 107 w 107"/>
                  <a:gd name="T5" fmla="*/ 0 h 37"/>
                  <a:gd name="T6" fmla="*/ 0 w 107"/>
                  <a:gd name="T7" fmla="*/ 0 h 37"/>
                  <a:gd name="T8" fmla="*/ 0 w 107"/>
                  <a:gd name="T9" fmla="*/ 37 h 37"/>
                  <a:gd name="T10" fmla="*/ 75 w 107"/>
                  <a:gd name="T11" fmla="*/ 21 h 37"/>
                  <a:gd name="T12" fmla="*/ 75 w 107"/>
                  <a:gd name="T13" fmla="*/ 26 h 37"/>
                  <a:gd name="T14" fmla="*/ 69 w 107"/>
                  <a:gd name="T15" fmla="*/ 26 h 37"/>
                  <a:gd name="T16" fmla="*/ 69 w 107"/>
                  <a:gd name="T17" fmla="*/ 21 h 37"/>
                  <a:gd name="T18" fmla="*/ 38 w 107"/>
                  <a:gd name="T19" fmla="*/ 21 h 37"/>
                  <a:gd name="T20" fmla="*/ 38 w 107"/>
                  <a:gd name="T21" fmla="*/ 26 h 37"/>
                  <a:gd name="T22" fmla="*/ 32 w 107"/>
                  <a:gd name="T23" fmla="*/ 26 h 37"/>
                  <a:gd name="T24" fmla="*/ 32 w 107"/>
                  <a:gd name="T25" fmla="*/ 21 h 37"/>
                  <a:gd name="T26" fmla="*/ 32 w 107"/>
                  <a:gd name="T27" fmla="*/ 16 h 37"/>
                  <a:gd name="T28" fmla="*/ 75 w 107"/>
                  <a:gd name="T29" fmla="*/ 16 h 37"/>
                  <a:gd name="T30" fmla="*/ 75 w 107"/>
                  <a:gd name="T31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37">
                    <a:moveTo>
                      <a:pt x="0" y="37"/>
                    </a:moveTo>
                    <a:lnTo>
                      <a:pt x="107" y="37"/>
                    </a:lnTo>
                    <a:lnTo>
                      <a:pt x="107" y="0"/>
                    </a:lnTo>
                    <a:lnTo>
                      <a:pt x="0" y="0"/>
                    </a:lnTo>
                    <a:lnTo>
                      <a:pt x="0" y="37"/>
                    </a:lnTo>
                    <a:close/>
                    <a:moveTo>
                      <a:pt x="75" y="21"/>
                    </a:moveTo>
                    <a:lnTo>
                      <a:pt x="75" y="26"/>
                    </a:lnTo>
                    <a:lnTo>
                      <a:pt x="69" y="26"/>
                    </a:lnTo>
                    <a:lnTo>
                      <a:pt x="69" y="21"/>
                    </a:lnTo>
                    <a:lnTo>
                      <a:pt x="38" y="21"/>
                    </a:lnTo>
                    <a:lnTo>
                      <a:pt x="38" y="26"/>
                    </a:lnTo>
                    <a:lnTo>
                      <a:pt x="32" y="26"/>
                    </a:lnTo>
                    <a:lnTo>
                      <a:pt x="32" y="21"/>
                    </a:lnTo>
                    <a:lnTo>
                      <a:pt x="32" y="16"/>
                    </a:lnTo>
                    <a:lnTo>
                      <a:pt x="75" y="16"/>
                    </a:lnTo>
                    <a:lnTo>
                      <a:pt x="7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9"/>
              <p:cNvSpPr>
                <a:spLocks noEditPoints="1"/>
              </p:cNvSpPr>
              <p:nvPr/>
            </p:nvSpPr>
            <p:spPr bwMode="auto">
              <a:xfrm>
                <a:off x="1902778" y="5792809"/>
                <a:ext cx="267596" cy="120109"/>
              </a:xfrm>
              <a:custGeom>
                <a:avLst/>
                <a:gdLst>
                  <a:gd name="T0" fmla="*/ 0 w 107"/>
                  <a:gd name="T1" fmla="*/ 37 h 37"/>
                  <a:gd name="T2" fmla="*/ 107 w 107"/>
                  <a:gd name="T3" fmla="*/ 37 h 37"/>
                  <a:gd name="T4" fmla="*/ 107 w 107"/>
                  <a:gd name="T5" fmla="*/ 0 h 37"/>
                  <a:gd name="T6" fmla="*/ 0 w 107"/>
                  <a:gd name="T7" fmla="*/ 0 h 37"/>
                  <a:gd name="T8" fmla="*/ 0 w 107"/>
                  <a:gd name="T9" fmla="*/ 37 h 37"/>
                  <a:gd name="T10" fmla="*/ 75 w 107"/>
                  <a:gd name="T11" fmla="*/ 21 h 37"/>
                  <a:gd name="T12" fmla="*/ 75 w 107"/>
                  <a:gd name="T13" fmla="*/ 27 h 37"/>
                  <a:gd name="T14" fmla="*/ 69 w 107"/>
                  <a:gd name="T15" fmla="*/ 27 h 37"/>
                  <a:gd name="T16" fmla="*/ 69 w 107"/>
                  <a:gd name="T17" fmla="*/ 21 h 37"/>
                  <a:gd name="T18" fmla="*/ 38 w 107"/>
                  <a:gd name="T19" fmla="*/ 21 h 37"/>
                  <a:gd name="T20" fmla="*/ 38 w 107"/>
                  <a:gd name="T21" fmla="*/ 27 h 37"/>
                  <a:gd name="T22" fmla="*/ 32 w 107"/>
                  <a:gd name="T23" fmla="*/ 27 h 37"/>
                  <a:gd name="T24" fmla="*/ 32 w 107"/>
                  <a:gd name="T25" fmla="*/ 21 h 37"/>
                  <a:gd name="T26" fmla="*/ 32 w 107"/>
                  <a:gd name="T27" fmla="*/ 16 h 37"/>
                  <a:gd name="T28" fmla="*/ 75 w 107"/>
                  <a:gd name="T29" fmla="*/ 16 h 37"/>
                  <a:gd name="T30" fmla="*/ 75 w 107"/>
                  <a:gd name="T31" fmla="*/ 2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37">
                    <a:moveTo>
                      <a:pt x="0" y="37"/>
                    </a:moveTo>
                    <a:lnTo>
                      <a:pt x="107" y="37"/>
                    </a:lnTo>
                    <a:lnTo>
                      <a:pt x="107" y="0"/>
                    </a:lnTo>
                    <a:lnTo>
                      <a:pt x="0" y="0"/>
                    </a:lnTo>
                    <a:lnTo>
                      <a:pt x="0" y="37"/>
                    </a:lnTo>
                    <a:close/>
                    <a:moveTo>
                      <a:pt x="75" y="21"/>
                    </a:moveTo>
                    <a:lnTo>
                      <a:pt x="75" y="27"/>
                    </a:lnTo>
                    <a:lnTo>
                      <a:pt x="69" y="27"/>
                    </a:lnTo>
                    <a:lnTo>
                      <a:pt x="69" y="21"/>
                    </a:lnTo>
                    <a:lnTo>
                      <a:pt x="38" y="21"/>
                    </a:lnTo>
                    <a:lnTo>
                      <a:pt x="38" y="27"/>
                    </a:lnTo>
                    <a:lnTo>
                      <a:pt x="32" y="27"/>
                    </a:lnTo>
                    <a:lnTo>
                      <a:pt x="32" y="21"/>
                    </a:lnTo>
                    <a:lnTo>
                      <a:pt x="32" y="16"/>
                    </a:lnTo>
                    <a:lnTo>
                      <a:pt x="75" y="16"/>
                    </a:lnTo>
                    <a:lnTo>
                      <a:pt x="7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6444208" y="4476369"/>
              <a:ext cx="4781127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defRPr/>
              </a:pPr>
              <a:r>
                <a:rPr lang="en-US" altLang="zh-CN" sz="3000" kern="0" dirty="0" smtClean="0">
                  <a:solidFill>
                    <a:srgbClr val="002060"/>
                  </a:solidFill>
                </a:rPr>
                <a:t>Conduct </a:t>
              </a:r>
              <a:r>
                <a:rPr lang="en-US" altLang="zh-CN" sz="3000" b="1" kern="0" dirty="0" smtClean="0">
                  <a:solidFill>
                    <a:srgbClr val="002060"/>
                  </a:solidFill>
                </a:rPr>
                <a:t>Image processing</a:t>
              </a:r>
              <a:endParaRPr lang="en-US" altLang="zh-CN" sz="3000" b="1" kern="0" dirty="0">
                <a:solidFill>
                  <a:srgbClr val="002060"/>
                </a:solidFill>
              </a:endParaRPr>
            </a:p>
          </p:txBody>
        </p:sp>
        <p:sp>
          <p:nvSpPr>
            <p:cNvPr id="36" name="Freeform 551"/>
            <p:cNvSpPr>
              <a:spLocks noEditPoints="1"/>
            </p:cNvSpPr>
            <p:nvPr/>
          </p:nvSpPr>
          <p:spPr bwMode="auto">
            <a:xfrm>
              <a:off x="5375312" y="5434370"/>
              <a:ext cx="665447" cy="470091"/>
            </a:xfrm>
            <a:custGeom>
              <a:avLst/>
              <a:gdLst>
                <a:gd name="T0" fmla="*/ 2147483647 w 102"/>
                <a:gd name="T1" fmla="*/ 2147483647 h 72"/>
                <a:gd name="T2" fmla="*/ 2147483647 w 102"/>
                <a:gd name="T3" fmla="*/ 2147483647 h 72"/>
                <a:gd name="T4" fmla="*/ 2147483647 w 102"/>
                <a:gd name="T5" fmla="*/ 2147483647 h 72"/>
                <a:gd name="T6" fmla="*/ 2147483647 w 102"/>
                <a:gd name="T7" fmla="*/ 2147483647 h 72"/>
                <a:gd name="T8" fmla="*/ 2147483647 w 102"/>
                <a:gd name="T9" fmla="*/ 2147483647 h 72"/>
                <a:gd name="T10" fmla="*/ 2147483647 w 102"/>
                <a:gd name="T11" fmla="*/ 2147483647 h 72"/>
                <a:gd name="T12" fmla="*/ 2147483647 w 102"/>
                <a:gd name="T13" fmla="*/ 2147483647 h 72"/>
                <a:gd name="T14" fmla="*/ 2147483647 w 102"/>
                <a:gd name="T15" fmla="*/ 2147483647 h 72"/>
                <a:gd name="T16" fmla="*/ 2147483647 w 102"/>
                <a:gd name="T17" fmla="*/ 2147483647 h 72"/>
                <a:gd name="T18" fmla="*/ 2147483647 w 102"/>
                <a:gd name="T19" fmla="*/ 2147483647 h 72"/>
                <a:gd name="T20" fmla="*/ 2147483647 w 102"/>
                <a:gd name="T21" fmla="*/ 2147483647 h 72"/>
                <a:gd name="T22" fmla="*/ 0 w 102"/>
                <a:gd name="T23" fmla="*/ 2147483647 h 72"/>
                <a:gd name="T24" fmla="*/ 2147483647 w 102"/>
                <a:gd name="T25" fmla="*/ 2147483647 h 72"/>
                <a:gd name="T26" fmla="*/ 2147483647 w 102"/>
                <a:gd name="T27" fmla="*/ 2147483647 h 72"/>
                <a:gd name="T28" fmla="*/ 2147483647 w 102"/>
                <a:gd name="T29" fmla="*/ 2147483647 h 72"/>
                <a:gd name="T30" fmla="*/ 2147483647 w 102"/>
                <a:gd name="T31" fmla="*/ 2147483647 h 72"/>
                <a:gd name="T32" fmla="*/ 2147483647 w 102"/>
                <a:gd name="T33" fmla="*/ 2147483647 h 72"/>
                <a:gd name="T34" fmla="*/ 2147483647 w 102"/>
                <a:gd name="T35" fmla="*/ 2147483647 h 72"/>
                <a:gd name="T36" fmla="*/ 2147483647 w 102"/>
                <a:gd name="T37" fmla="*/ 2147483647 h 72"/>
                <a:gd name="T38" fmla="*/ 2147483647 w 102"/>
                <a:gd name="T39" fmla="*/ 2147483647 h 72"/>
                <a:gd name="T40" fmla="*/ 2147483647 w 102"/>
                <a:gd name="T41" fmla="*/ 2147483647 h 72"/>
                <a:gd name="T42" fmla="*/ 2147483647 w 102"/>
                <a:gd name="T43" fmla="*/ 2147483647 h 72"/>
                <a:gd name="T44" fmla="*/ 2147483647 w 102"/>
                <a:gd name="T45" fmla="*/ 2147483647 h 72"/>
                <a:gd name="T46" fmla="*/ 2147483647 w 102"/>
                <a:gd name="T47" fmla="*/ 0 h 72"/>
                <a:gd name="T48" fmla="*/ 2147483647 w 102"/>
                <a:gd name="T49" fmla="*/ 2147483647 h 72"/>
                <a:gd name="T50" fmla="*/ 2147483647 w 102"/>
                <a:gd name="T51" fmla="*/ 2147483647 h 72"/>
                <a:gd name="T52" fmla="*/ 2147483647 w 102"/>
                <a:gd name="T53" fmla="*/ 2147483647 h 7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2" h="72">
                  <a:moveTo>
                    <a:pt x="34" y="24"/>
                  </a:moveTo>
                  <a:cubicBezTo>
                    <a:pt x="34" y="18"/>
                    <a:pt x="30" y="14"/>
                    <a:pt x="24" y="14"/>
                  </a:cubicBezTo>
                  <a:cubicBezTo>
                    <a:pt x="19" y="14"/>
                    <a:pt x="14" y="18"/>
                    <a:pt x="14" y="24"/>
                  </a:cubicBezTo>
                  <a:cubicBezTo>
                    <a:pt x="14" y="30"/>
                    <a:pt x="19" y="35"/>
                    <a:pt x="24" y="35"/>
                  </a:cubicBezTo>
                  <a:cubicBezTo>
                    <a:pt x="30" y="35"/>
                    <a:pt x="34" y="30"/>
                    <a:pt x="34" y="24"/>
                  </a:cubicBezTo>
                  <a:close/>
                  <a:moveTo>
                    <a:pt x="102" y="72"/>
                  </a:moveTo>
                  <a:cubicBezTo>
                    <a:pt x="102" y="51"/>
                    <a:pt x="91" y="35"/>
                    <a:pt x="78" y="35"/>
                  </a:cubicBezTo>
                  <a:cubicBezTo>
                    <a:pt x="75" y="35"/>
                    <a:pt x="73" y="35"/>
                    <a:pt x="70" y="36"/>
                  </a:cubicBezTo>
                  <a:cubicBezTo>
                    <a:pt x="66" y="27"/>
                    <a:pt x="59" y="21"/>
                    <a:pt x="51" y="21"/>
                  </a:cubicBezTo>
                  <a:cubicBezTo>
                    <a:pt x="43" y="21"/>
                    <a:pt x="36" y="27"/>
                    <a:pt x="32" y="36"/>
                  </a:cubicBezTo>
                  <a:cubicBezTo>
                    <a:pt x="29" y="35"/>
                    <a:pt x="27" y="35"/>
                    <a:pt x="24" y="35"/>
                  </a:cubicBezTo>
                  <a:cubicBezTo>
                    <a:pt x="11" y="35"/>
                    <a:pt x="0" y="51"/>
                    <a:pt x="0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67"/>
                    <a:pt x="47" y="63"/>
                    <a:pt x="4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63"/>
                    <a:pt x="54" y="67"/>
                    <a:pt x="54" y="72"/>
                  </a:cubicBezTo>
                  <a:lnTo>
                    <a:pt x="102" y="72"/>
                  </a:lnTo>
                  <a:close/>
                  <a:moveTo>
                    <a:pt x="88" y="24"/>
                  </a:moveTo>
                  <a:cubicBezTo>
                    <a:pt x="88" y="18"/>
                    <a:pt x="83" y="14"/>
                    <a:pt x="78" y="14"/>
                  </a:cubicBezTo>
                  <a:cubicBezTo>
                    <a:pt x="72" y="14"/>
                    <a:pt x="68" y="18"/>
                    <a:pt x="68" y="24"/>
                  </a:cubicBezTo>
                  <a:cubicBezTo>
                    <a:pt x="68" y="30"/>
                    <a:pt x="72" y="35"/>
                    <a:pt x="78" y="35"/>
                  </a:cubicBezTo>
                  <a:cubicBezTo>
                    <a:pt x="83" y="35"/>
                    <a:pt x="88" y="30"/>
                    <a:pt x="88" y="24"/>
                  </a:cubicBezTo>
                  <a:close/>
                  <a:moveTo>
                    <a:pt x="61" y="10"/>
                  </a:moveTo>
                  <a:cubicBezTo>
                    <a:pt x="61" y="5"/>
                    <a:pt x="56" y="0"/>
                    <a:pt x="51" y="0"/>
                  </a:cubicBezTo>
                  <a:cubicBezTo>
                    <a:pt x="45" y="0"/>
                    <a:pt x="41" y="5"/>
                    <a:pt x="41" y="10"/>
                  </a:cubicBezTo>
                  <a:cubicBezTo>
                    <a:pt x="41" y="16"/>
                    <a:pt x="45" y="21"/>
                    <a:pt x="51" y="21"/>
                  </a:cubicBezTo>
                  <a:cubicBezTo>
                    <a:pt x="56" y="21"/>
                    <a:pt x="61" y="16"/>
                    <a:pt x="61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6437514" y="5352900"/>
              <a:ext cx="5435893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  <a:defRPr/>
              </a:pPr>
              <a:r>
                <a:rPr lang="en-US" altLang="zh-CN" sz="3000" kern="0" dirty="0" smtClean="0">
                  <a:solidFill>
                    <a:srgbClr val="002060"/>
                  </a:solidFill>
                </a:rPr>
                <a:t>Identify </a:t>
              </a:r>
              <a:r>
                <a:rPr lang="en-US" altLang="zh-CN" sz="3000" kern="0" dirty="0" smtClean="0">
                  <a:solidFill>
                    <a:srgbClr val="002060"/>
                  </a:solidFill>
                </a:rPr>
                <a:t>human </a:t>
              </a:r>
              <a:r>
                <a:rPr lang="en-US" altLang="zh-CN" sz="3000" b="1" kern="0" dirty="0" smtClean="0">
                  <a:solidFill>
                    <a:srgbClr val="002060"/>
                  </a:solidFill>
                </a:rPr>
                <a:t>Heads</a:t>
              </a:r>
              <a:endParaRPr lang="en-US" altLang="zh-CN" sz="3000" b="1" kern="0" dirty="0">
                <a:solidFill>
                  <a:srgbClr val="002060"/>
                </a:solidFill>
              </a:endParaRPr>
            </a:p>
          </p:txBody>
        </p:sp>
        <p:sp>
          <p:nvSpPr>
            <p:cNvPr id="40" name="Freeform 146"/>
            <p:cNvSpPr>
              <a:spLocks noEditPoints="1"/>
            </p:cNvSpPr>
            <p:nvPr/>
          </p:nvSpPr>
          <p:spPr bwMode="auto">
            <a:xfrm>
              <a:off x="5443387" y="3462560"/>
              <a:ext cx="623345" cy="454873"/>
            </a:xfrm>
            <a:custGeom>
              <a:avLst/>
              <a:gdLst>
                <a:gd name="T0" fmla="*/ 83 w 125"/>
                <a:gd name="T1" fmla="*/ 91 h 91"/>
                <a:gd name="T2" fmla="*/ 125 w 125"/>
                <a:gd name="T3" fmla="*/ 91 h 91"/>
                <a:gd name="T4" fmla="*/ 125 w 125"/>
                <a:gd name="T5" fmla="*/ 0 h 91"/>
                <a:gd name="T6" fmla="*/ 83 w 125"/>
                <a:gd name="T7" fmla="*/ 0 h 91"/>
                <a:gd name="T8" fmla="*/ 83 w 125"/>
                <a:gd name="T9" fmla="*/ 38 h 91"/>
                <a:gd name="T10" fmla="*/ 113 w 125"/>
                <a:gd name="T11" fmla="*/ 80 h 91"/>
                <a:gd name="T12" fmla="*/ 83 w 125"/>
                <a:gd name="T13" fmla="*/ 80 h 91"/>
                <a:gd name="T14" fmla="*/ 83 w 125"/>
                <a:gd name="T15" fmla="*/ 91 h 91"/>
                <a:gd name="T16" fmla="*/ 57 w 125"/>
                <a:gd name="T17" fmla="*/ 91 h 91"/>
                <a:gd name="T18" fmla="*/ 83 w 125"/>
                <a:gd name="T19" fmla="*/ 91 h 91"/>
                <a:gd name="T20" fmla="*/ 83 w 125"/>
                <a:gd name="T21" fmla="*/ 80 h 91"/>
                <a:gd name="T22" fmla="*/ 65 w 125"/>
                <a:gd name="T23" fmla="*/ 80 h 91"/>
                <a:gd name="T24" fmla="*/ 63 w 125"/>
                <a:gd name="T25" fmla="*/ 78 h 91"/>
                <a:gd name="T26" fmla="*/ 57 w 125"/>
                <a:gd name="T27" fmla="*/ 69 h 91"/>
                <a:gd name="T28" fmla="*/ 57 w 125"/>
                <a:gd name="T29" fmla="*/ 75 h 91"/>
                <a:gd name="T30" fmla="*/ 60 w 125"/>
                <a:gd name="T31" fmla="*/ 80 h 91"/>
                <a:gd name="T32" fmla="*/ 57 w 125"/>
                <a:gd name="T33" fmla="*/ 80 h 91"/>
                <a:gd name="T34" fmla="*/ 57 w 125"/>
                <a:gd name="T35" fmla="*/ 91 h 91"/>
                <a:gd name="T36" fmla="*/ 83 w 125"/>
                <a:gd name="T37" fmla="*/ 0 h 91"/>
                <a:gd name="T38" fmla="*/ 57 w 125"/>
                <a:gd name="T39" fmla="*/ 0 h 91"/>
                <a:gd name="T40" fmla="*/ 57 w 125"/>
                <a:gd name="T41" fmla="*/ 59 h 91"/>
                <a:gd name="T42" fmla="*/ 77 w 125"/>
                <a:gd name="T43" fmla="*/ 30 h 91"/>
                <a:gd name="T44" fmla="*/ 77 w 125"/>
                <a:gd name="T45" fmla="*/ 30 h 91"/>
                <a:gd name="T46" fmla="*/ 83 w 125"/>
                <a:gd name="T47" fmla="*/ 38 h 91"/>
                <a:gd name="T48" fmla="*/ 83 w 125"/>
                <a:gd name="T49" fmla="*/ 0 h 91"/>
                <a:gd name="T50" fmla="*/ 35 w 125"/>
                <a:gd name="T51" fmla="*/ 91 h 91"/>
                <a:gd name="T52" fmla="*/ 57 w 125"/>
                <a:gd name="T53" fmla="*/ 91 h 91"/>
                <a:gd name="T54" fmla="*/ 57 w 125"/>
                <a:gd name="T55" fmla="*/ 80 h 91"/>
                <a:gd name="T56" fmla="*/ 41 w 125"/>
                <a:gd name="T57" fmla="*/ 80 h 91"/>
                <a:gd name="T58" fmla="*/ 35 w 125"/>
                <a:gd name="T59" fmla="*/ 80 h 91"/>
                <a:gd name="T60" fmla="*/ 35 w 125"/>
                <a:gd name="T61" fmla="*/ 91 h 91"/>
                <a:gd name="T62" fmla="*/ 57 w 125"/>
                <a:gd name="T63" fmla="*/ 0 h 91"/>
                <a:gd name="T64" fmla="*/ 35 w 125"/>
                <a:gd name="T65" fmla="*/ 0 h 91"/>
                <a:gd name="T66" fmla="*/ 35 w 125"/>
                <a:gd name="T67" fmla="*/ 16 h 91"/>
                <a:gd name="T68" fmla="*/ 37 w 125"/>
                <a:gd name="T69" fmla="*/ 22 h 91"/>
                <a:gd name="T70" fmla="*/ 35 w 125"/>
                <a:gd name="T71" fmla="*/ 28 h 91"/>
                <a:gd name="T72" fmla="*/ 35 w 125"/>
                <a:gd name="T73" fmla="*/ 46 h 91"/>
                <a:gd name="T74" fmla="*/ 35 w 125"/>
                <a:gd name="T75" fmla="*/ 46 h 91"/>
                <a:gd name="T76" fmla="*/ 51 w 125"/>
                <a:gd name="T77" fmla="*/ 67 h 91"/>
                <a:gd name="T78" fmla="*/ 57 w 125"/>
                <a:gd name="T79" fmla="*/ 75 h 91"/>
                <a:gd name="T80" fmla="*/ 57 w 125"/>
                <a:gd name="T81" fmla="*/ 69 h 91"/>
                <a:gd name="T82" fmla="*/ 53 w 125"/>
                <a:gd name="T83" fmla="*/ 64 h 91"/>
                <a:gd name="T84" fmla="*/ 57 w 125"/>
                <a:gd name="T85" fmla="*/ 59 h 91"/>
                <a:gd name="T86" fmla="*/ 57 w 125"/>
                <a:gd name="T87" fmla="*/ 0 h 91"/>
                <a:gd name="T88" fmla="*/ 0 w 125"/>
                <a:gd name="T89" fmla="*/ 91 h 91"/>
                <a:gd name="T90" fmla="*/ 35 w 125"/>
                <a:gd name="T91" fmla="*/ 91 h 91"/>
                <a:gd name="T92" fmla="*/ 35 w 125"/>
                <a:gd name="T93" fmla="*/ 80 h 91"/>
                <a:gd name="T94" fmla="*/ 10 w 125"/>
                <a:gd name="T95" fmla="*/ 80 h 91"/>
                <a:gd name="T96" fmla="*/ 10 w 125"/>
                <a:gd name="T97" fmla="*/ 80 h 91"/>
                <a:gd name="T98" fmla="*/ 35 w 125"/>
                <a:gd name="T99" fmla="*/ 46 h 91"/>
                <a:gd name="T100" fmla="*/ 35 w 125"/>
                <a:gd name="T101" fmla="*/ 28 h 91"/>
                <a:gd name="T102" fmla="*/ 28 w 125"/>
                <a:gd name="T103" fmla="*/ 32 h 91"/>
                <a:gd name="T104" fmla="*/ 18 w 125"/>
                <a:gd name="T105" fmla="*/ 22 h 91"/>
                <a:gd name="T106" fmla="*/ 28 w 125"/>
                <a:gd name="T107" fmla="*/ 12 h 91"/>
                <a:gd name="T108" fmla="*/ 28 w 125"/>
                <a:gd name="T109" fmla="*/ 12 h 91"/>
                <a:gd name="T110" fmla="*/ 35 w 125"/>
                <a:gd name="T111" fmla="*/ 16 h 91"/>
                <a:gd name="T112" fmla="*/ 35 w 125"/>
                <a:gd name="T113" fmla="*/ 0 h 91"/>
                <a:gd name="T114" fmla="*/ 0 w 125"/>
                <a:gd name="T115" fmla="*/ 0 h 91"/>
                <a:gd name="T116" fmla="*/ 0 w 125"/>
                <a:gd name="T1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91">
                  <a:moveTo>
                    <a:pt x="83" y="91"/>
                  </a:moveTo>
                  <a:cubicBezTo>
                    <a:pt x="125" y="91"/>
                    <a:pt x="125" y="91"/>
                    <a:pt x="125" y="9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83" y="80"/>
                    <a:pt x="83" y="80"/>
                    <a:pt x="83" y="80"/>
                  </a:cubicBezTo>
                  <a:lnTo>
                    <a:pt x="83" y="91"/>
                  </a:lnTo>
                  <a:close/>
                  <a:moveTo>
                    <a:pt x="57" y="91"/>
                  </a:moveTo>
                  <a:cubicBezTo>
                    <a:pt x="83" y="91"/>
                    <a:pt x="83" y="91"/>
                    <a:pt x="83" y="91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91"/>
                    <a:pt x="57" y="91"/>
                    <a:pt x="57" y="91"/>
                  </a:cubicBezTo>
                  <a:close/>
                  <a:moveTo>
                    <a:pt x="8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3" y="38"/>
                    <a:pt x="83" y="38"/>
                    <a:pt x="83" y="38"/>
                  </a:cubicBezTo>
                  <a:lnTo>
                    <a:pt x="83" y="0"/>
                  </a:lnTo>
                  <a:close/>
                  <a:moveTo>
                    <a:pt x="35" y="91"/>
                  </a:moveTo>
                  <a:cubicBezTo>
                    <a:pt x="57" y="91"/>
                    <a:pt x="57" y="91"/>
                    <a:pt x="57" y="91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91"/>
                    <a:pt x="35" y="91"/>
                    <a:pt x="35" y="91"/>
                  </a:cubicBezTo>
                  <a:close/>
                  <a:moveTo>
                    <a:pt x="5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8"/>
                    <a:pt x="37" y="20"/>
                    <a:pt x="37" y="22"/>
                  </a:cubicBezTo>
                  <a:cubicBezTo>
                    <a:pt x="37" y="24"/>
                    <a:pt x="37" y="26"/>
                    <a:pt x="35" y="28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7" y="59"/>
                    <a:pt x="57" y="59"/>
                    <a:pt x="57" y="59"/>
                  </a:cubicBezTo>
                  <a:lnTo>
                    <a:pt x="57" y="0"/>
                  </a:lnTo>
                  <a:close/>
                  <a:moveTo>
                    <a:pt x="0" y="91"/>
                  </a:moveTo>
                  <a:cubicBezTo>
                    <a:pt x="35" y="91"/>
                    <a:pt x="35" y="91"/>
                    <a:pt x="35" y="9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30"/>
                    <a:pt x="31" y="32"/>
                    <a:pt x="28" y="32"/>
                  </a:cubicBezTo>
                  <a:cubicBezTo>
                    <a:pt x="22" y="32"/>
                    <a:pt x="18" y="27"/>
                    <a:pt x="18" y="22"/>
                  </a:cubicBezTo>
                  <a:cubicBezTo>
                    <a:pt x="18" y="17"/>
                    <a:pt x="22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2"/>
                    <a:pt x="34" y="14"/>
                    <a:pt x="35" y="1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18C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1560" y="4437112"/>
            <a:ext cx="530331" cy="697573"/>
            <a:chOff x="5985310" y="2805582"/>
            <a:chExt cx="185067" cy="3635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Rectangle 182"/>
            <p:cNvSpPr>
              <a:spLocks noChangeArrowheads="1"/>
            </p:cNvSpPr>
            <p:nvPr/>
          </p:nvSpPr>
          <p:spPr bwMode="auto">
            <a:xfrm>
              <a:off x="6065338" y="3149673"/>
              <a:ext cx="25009" cy="19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Rectangle 183"/>
            <p:cNvSpPr>
              <a:spLocks noChangeArrowheads="1"/>
            </p:cNvSpPr>
            <p:nvPr/>
          </p:nvSpPr>
          <p:spPr bwMode="auto">
            <a:xfrm>
              <a:off x="6037827" y="3081504"/>
              <a:ext cx="80028" cy="19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Rectangle 184"/>
            <p:cNvSpPr>
              <a:spLocks noChangeArrowheads="1"/>
            </p:cNvSpPr>
            <p:nvPr/>
          </p:nvSpPr>
          <p:spPr bwMode="auto">
            <a:xfrm>
              <a:off x="6037827" y="3117211"/>
              <a:ext cx="80028" cy="162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185"/>
            <p:cNvSpPr/>
            <p:nvPr/>
          </p:nvSpPr>
          <p:spPr bwMode="auto">
            <a:xfrm>
              <a:off x="5985310" y="2805582"/>
              <a:ext cx="185067" cy="259693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7" name="Shape 2655"/>
          <p:cNvSpPr/>
          <p:nvPr/>
        </p:nvSpPr>
        <p:spPr>
          <a:xfrm>
            <a:off x="611560" y="3458609"/>
            <a:ext cx="665448" cy="531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9" name="组合 48"/>
          <p:cNvGrpSpPr/>
          <p:nvPr/>
        </p:nvGrpSpPr>
        <p:grpSpPr>
          <a:xfrm>
            <a:off x="4294151" y="2204864"/>
            <a:ext cx="2469145" cy="850159"/>
            <a:chOff x="1" y="65245"/>
            <a:chExt cx="1357957" cy="467562"/>
          </a:xfrm>
        </p:grpSpPr>
        <p:sp>
          <p:nvSpPr>
            <p:cNvPr id="50" name="Freeform 8"/>
            <p:cNvSpPr/>
            <p:nvPr/>
          </p:nvSpPr>
          <p:spPr bwMode="auto">
            <a:xfrm>
              <a:off x="1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84806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"/>
            <p:cNvSpPr>
              <a:spLocks noChangeArrowheads="1"/>
            </p:cNvSpPr>
            <p:nvPr/>
          </p:nvSpPr>
          <p:spPr bwMode="auto">
            <a:xfrm>
              <a:off x="311219" y="160418"/>
              <a:ext cx="1046739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Method</a:t>
              </a:r>
              <a:endParaRPr lang="en-US" altLang="zh-CN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1534486" y="3447861"/>
            <a:ext cx="4781127" cy="48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2800" kern="0" dirty="0" smtClean="0">
                <a:solidFill>
                  <a:schemeClr val="bg1"/>
                </a:solidFill>
              </a:rPr>
              <a:t>         </a:t>
            </a:r>
            <a:r>
              <a:rPr lang="en-US" altLang="zh-CN" sz="2800" kern="0" dirty="0" smtClean="0">
                <a:solidFill>
                  <a:srgbClr val="002060"/>
                </a:solidFill>
              </a:rPr>
              <a:t> </a:t>
            </a:r>
            <a:r>
              <a:rPr lang="en-US" altLang="zh-CN" sz="2800" b="1" kern="0" dirty="0" smtClean="0">
                <a:solidFill>
                  <a:srgbClr val="002060"/>
                </a:solidFill>
              </a:rPr>
              <a:t>Cameras</a:t>
            </a:r>
            <a:endParaRPr lang="en-US" altLang="zh-CN" sz="2800" b="1" kern="0" dirty="0">
              <a:solidFill>
                <a:schemeClr val="bg1"/>
              </a:solidFill>
            </a:endParaRPr>
          </a:p>
        </p:txBody>
      </p:sp>
      <p:sp>
        <p:nvSpPr>
          <p:cNvPr id="54" name="菱形 53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10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-0.27483 -0.316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158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889E-6 L 0.01528 -0.362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18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4.98612E-6 L -0.19531 -0.0115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-57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6901E-6 L -0.08664 -0.0064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-32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 animBg="1"/>
      <p:bldP spid="53" grpId="0"/>
      <p:bldP spid="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15209" y="2265809"/>
            <a:ext cx="3560915" cy="1196752"/>
            <a:chOff x="1" y="0"/>
            <a:chExt cx="1958397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461453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Objective II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5670" y="2014223"/>
            <a:ext cx="2925678" cy="1196752"/>
            <a:chOff x="1" y="0"/>
            <a:chExt cx="1609038" cy="658178"/>
          </a:xfrm>
        </p:grpSpPr>
        <p:sp>
          <p:nvSpPr>
            <p:cNvPr id="17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76150" y="194693"/>
              <a:ext cx="1032889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Method</a:t>
              </a:r>
              <a:endParaRPr lang="en-US" altLang="zh-CN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2815209" y="3356992"/>
            <a:ext cx="571723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3200" kern="0" dirty="0" smtClean="0">
                <a:solidFill>
                  <a:srgbClr val="002060"/>
                </a:solidFill>
              </a:rPr>
              <a:t>Upload the data onto the</a:t>
            </a:r>
            <a:r>
              <a:rPr lang="en-US" altLang="zh-CN" sz="3200" b="1" kern="0" dirty="0" smtClean="0">
                <a:solidFill>
                  <a:srgbClr val="002060"/>
                </a:solidFill>
              </a:rPr>
              <a:t> Internet</a:t>
            </a:r>
            <a:endParaRPr lang="en-US" altLang="zh-CN" sz="3200" b="1" kern="0" dirty="0">
              <a:solidFill>
                <a:srgbClr val="002060"/>
              </a:solidFill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815209" y="4395589"/>
            <a:ext cx="4781127" cy="55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3200" kern="0" dirty="0" smtClean="0">
                <a:solidFill>
                  <a:srgbClr val="002060"/>
                </a:solidFill>
              </a:rPr>
              <a:t>Analyze the </a:t>
            </a:r>
            <a:r>
              <a:rPr lang="en-US" altLang="zh-CN" sz="3200" b="1" kern="0" dirty="0" smtClean="0">
                <a:solidFill>
                  <a:srgbClr val="002060"/>
                </a:solidFill>
              </a:rPr>
              <a:t>history data</a:t>
            </a:r>
            <a:endParaRPr lang="en-US" altLang="zh-CN" sz="3200" b="1" kern="0" dirty="0">
              <a:solidFill>
                <a:srgbClr val="002060"/>
              </a:solidFill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2736507" y="5272120"/>
            <a:ext cx="4427781" cy="122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3200" kern="0" dirty="0" smtClean="0">
                <a:solidFill>
                  <a:srgbClr val="002060"/>
                </a:solidFill>
              </a:rPr>
              <a:t>Share information on</a:t>
            </a:r>
            <a:r>
              <a:rPr lang="en-US" altLang="zh-CN" sz="3200" b="1" kern="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3200" b="1" dirty="0" smtClean="0">
                <a:solidFill>
                  <a:schemeClr val="tx2">
                    <a:lumMod val="50000"/>
                  </a:schemeClr>
                </a:solidFill>
              </a:rPr>
              <a:t>mobile </a:t>
            </a:r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</a:rPr>
              <a:t>terminal</a:t>
            </a:r>
            <a:endParaRPr lang="en-US" altLang="zh-CN" sz="3200" b="1" kern="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65493" y="3898192"/>
            <a:ext cx="8964488" cy="523220"/>
            <a:chOff x="-265493" y="3898192"/>
            <a:chExt cx="8964488" cy="523220"/>
          </a:xfrm>
        </p:grpSpPr>
        <p:sp>
          <p:nvSpPr>
            <p:cNvPr id="11" name="矩形 10"/>
            <p:cNvSpPr/>
            <p:nvPr/>
          </p:nvSpPr>
          <p:spPr>
            <a:xfrm>
              <a:off x="-265493" y="3898192"/>
              <a:ext cx="89644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09630">
                <a:spcBef>
                  <a:spcPct val="0"/>
                </a:spcBef>
              </a:pPr>
              <a:r>
                <a:rPr lang="en-US" altLang="zh-CN" sz="2800" b="1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Analyze &amp; Share </a:t>
              </a:r>
              <a:r>
                <a:rPr lang="en-US" altLang="zh-CN" sz="2800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the Big Data</a:t>
              </a:r>
              <a:endParaRPr lang="zh-CN" altLang="zh-CN" sz="2000" dirty="0">
                <a:solidFill>
                  <a:srgbClr val="629DD1">
                    <a:lumMod val="50000"/>
                  </a:srgbClr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483" y="3899063"/>
              <a:ext cx="498184" cy="466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" name="Freeform 49"/>
          <p:cNvSpPr>
            <a:spLocks noEditPoints="1"/>
          </p:cNvSpPr>
          <p:nvPr/>
        </p:nvSpPr>
        <p:spPr bwMode="auto">
          <a:xfrm>
            <a:off x="1842401" y="3356992"/>
            <a:ext cx="576064" cy="589463"/>
          </a:xfrm>
          <a:custGeom>
            <a:avLst/>
            <a:gdLst>
              <a:gd name="T0" fmla="*/ 191 w 255"/>
              <a:gd name="T1" fmla="*/ 239 h 256"/>
              <a:gd name="T2" fmla="*/ 238 w 255"/>
              <a:gd name="T3" fmla="*/ 191 h 256"/>
              <a:gd name="T4" fmla="*/ 253 w 255"/>
              <a:gd name="T5" fmla="*/ 154 h 256"/>
              <a:gd name="T6" fmla="*/ 253 w 255"/>
              <a:gd name="T7" fmla="*/ 102 h 256"/>
              <a:gd name="T8" fmla="*/ 238 w 255"/>
              <a:gd name="T9" fmla="*/ 64 h 256"/>
              <a:gd name="T10" fmla="*/ 191 w 255"/>
              <a:gd name="T11" fmla="*/ 17 h 256"/>
              <a:gd name="T12" fmla="*/ 174 w 255"/>
              <a:gd name="T13" fmla="*/ 9 h 256"/>
              <a:gd name="T14" fmla="*/ 136 w 255"/>
              <a:gd name="T15" fmla="*/ 0 h 256"/>
              <a:gd name="T16" fmla="*/ 142 w 255"/>
              <a:gd name="T17" fmla="*/ 13 h 256"/>
              <a:gd name="T18" fmla="*/ 158 w 255"/>
              <a:gd name="T19" fmla="*/ 13 h 256"/>
              <a:gd name="T20" fmla="*/ 172 w 255"/>
              <a:gd name="T21" fmla="*/ 17 h 256"/>
              <a:gd name="T22" fmla="*/ 168 w 255"/>
              <a:gd name="T23" fmla="*/ 20 h 256"/>
              <a:gd name="T24" fmla="*/ 148 w 255"/>
              <a:gd name="T25" fmla="*/ 27 h 256"/>
              <a:gd name="T26" fmla="*/ 151 w 255"/>
              <a:gd name="T27" fmla="*/ 41 h 256"/>
              <a:gd name="T28" fmla="*/ 163 w 255"/>
              <a:gd name="T29" fmla="*/ 49 h 256"/>
              <a:gd name="T30" fmla="*/ 181 w 255"/>
              <a:gd name="T31" fmla="*/ 25 h 256"/>
              <a:gd name="T32" fmla="*/ 194 w 255"/>
              <a:gd name="T33" fmla="*/ 30 h 256"/>
              <a:gd name="T34" fmla="*/ 205 w 255"/>
              <a:gd name="T35" fmla="*/ 35 h 256"/>
              <a:gd name="T36" fmla="*/ 210 w 255"/>
              <a:gd name="T37" fmla="*/ 53 h 256"/>
              <a:gd name="T38" fmla="*/ 207 w 255"/>
              <a:gd name="T39" fmla="*/ 62 h 256"/>
              <a:gd name="T40" fmla="*/ 200 w 255"/>
              <a:gd name="T41" fmla="*/ 55 h 256"/>
              <a:gd name="T42" fmla="*/ 184 w 255"/>
              <a:gd name="T43" fmla="*/ 57 h 256"/>
              <a:gd name="T44" fmla="*/ 195 w 255"/>
              <a:gd name="T45" fmla="*/ 63 h 256"/>
              <a:gd name="T46" fmla="*/ 168 w 255"/>
              <a:gd name="T47" fmla="*/ 74 h 256"/>
              <a:gd name="T48" fmla="*/ 155 w 255"/>
              <a:gd name="T49" fmla="*/ 83 h 256"/>
              <a:gd name="T50" fmla="*/ 138 w 255"/>
              <a:gd name="T51" fmla="*/ 99 h 256"/>
              <a:gd name="T52" fmla="*/ 147 w 255"/>
              <a:gd name="T53" fmla="*/ 152 h 256"/>
              <a:gd name="T54" fmla="*/ 162 w 255"/>
              <a:gd name="T55" fmla="*/ 155 h 256"/>
              <a:gd name="T56" fmla="*/ 176 w 255"/>
              <a:gd name="T57" fmla="*/ 160 h 256"/>
              <a:gd name="T58" fmla="*/ 199 w 255"/>
              <a:gd name="T59" fmla="*/ 172 h 256"/>
              <a:gd name="T60" fmla="*/ 212 w 255"/>
              <a:gd name="T61" fmla="*/ 185 h 256"/>
              <a:gd name="T62" fmla="*/ 230 w 255"/>
              <a:gd name="T63" fmla="*/ 191 h 256"/>
              <a:gd name="T64" fmla="*/ 146 w 255"/>
              <a:gd name="T65" fmla="*/ 224 h 256"/>
              <a:gd name="T66" fmla="*/ 1 w 255"/>
              <a:gd name="T67" fmla="*/ 108 h 256"/>
              <a:gd name="T68" fmla="*/ 4 w 255"/>
              <a:gd name="T69" fmla="*/ 160 h 256"/>
              <a:gd name="T70" fmla="*/ 27 w 255"/>
              <a:gd name="T71" fmla="*/ 207 h 256"/>
              <a:gd name="T72" fmla="*/ 81 w 255"/>
              <a:gd name="T73" fmla="*/ 247 h 256"/>
              <a:gd name="T74" fmla="*/ 130 w 255"/>
              <a:gd name="T75" fmla="*/ 203 h 256"/>
              <a:gd name="T76" fmla="*/ 126 w 255"/>
              <a:gd name="T77" fmla="*/ 182 h 256"/>
              <a:gd name="T78" fmla="*/ 132 w 255"/>
              <a:gd name="T79" fmla="*/ 163 h 256"/>
              <a:gd name="T80" fmla="*/ 116 w 255"/>
              <a:gd name="T81" fmla="*/ 158 h 256"/>
              <a:gd name="T82" fmla="*/ 100 w 255"/>
              <a:gd name="T83" fmla="*/ 146 h 256"/>
              <a:gd name="T84" fmla="*/ 73 w 255"/>
              <a:gd name="T85" fmla="*/ 136 h 256"/>
              <a:gd name="T86" fmla="*/ 62 w 255"/>
              <a:gd name="T87" fmla="*/ 114 h 256"/>
              <a:gd name="T88" fmla="*/ 55 w 255"/>
              <a:gd name="T89" fmla="*/ 111 h 256"/>
              <a:gd name="T90" fmla="*/ 55 w 255"/>
              <a:gd name="T91" fmla="*/ 116 h 256"/>
              <a:gd name="T92" fmla="*/ 46 w 255"/>
              <a:gd name="T93" fmla="*/ 95 h 256"/>
              <a:gd name="T94" fmla="*/ 46 w 255"/>
              <a:gd name="T95" fmla="*/ 73 h 256"/>
              <a:gd name="T96" fmla="*/ 56 w 255"/>
              <a:gd name="T97" fmla="*/ 50 h 256"/>
              <a:gd name="T98" fmla="*/ 54 w 255"/>
              <a:gd name="T99" fmla="*/ 36 h 256"/>
              <a:gd name="T100" fmla="*/ 114 w 255"/>
              <a:gd name="T101" fmla="*/ 9 h 256"/>
              <a:gd name="T102" fmla="*/ 136 w 255"/>
              <a:gd name="T103" fmla="*/ 0 h 256"/>
              <a:gd name="T104" fmla="*/ 79 w 255"/>
              <a:gd name="T105" fmla="*/ 10 h 256"/>
              <a:gd name="T106" fmla="*/ 37 w 255"/>
              <a:gd name="T107" fmla="*/ 37 h 256"/>
              <a:gd name="T108" fmla="*/ 8 w 255"/>
              <a:gd name="T109" fmla="*/ 81 h 256"/>
              <a:gd name="T110" fmla="*/ 135 w 255"/>
              <a:gd name="T111" fmla="*/ 160 h 256"/>
              <a:gd name="T112" fmla="*/ 117 w 255"/>
              <a:gd name="T113" fmla="*/ 141 h 256"/>
              <a:gd name="T114" fmla="*/ 113 w 255"/>
              <a:gd name="T115" fmla="*/ 130 h 256"/>
              <a:gd name="T116" fmla="*/ 91 w 255"/>
              <a:gd name="T117" fmla="*/ 134 h 256"/>
              <a:gd name="T118" fmla="*/ 103 w 255"/>
              <a:gd name="T119" fmla="*/ 106 h 256"/>
              <a:gd name="T120" fmla="*/ 126 w 255"/>
              <a:gd name="T121" fmla="*/ 106 h 256"/>
              <a:gd name="T122" fmla="*/ 133 w 255"/>
              <a:gd name="T123" fmla="*/ 10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6">
                <a:moveTo>
                  <a:pt x="136" y="255"/>
                </a:moveTo>
                <a:cubicBezTo>
                  <a:pt x="143" y="255"/>
                  <a:pt x="150" y="254"/>
                  <a:pt x="156" y="253"/>
                </a:cubicBezTo>
                <a:cubicBezTo>
                  <a:pt x="160" y="252"/>
                  <a:pt x="164" y="250"/>
                  <a:pt x="168" y="249"/>
                </a:cubicBezTo>
                <a:cubicBezTo>
                  <a:pt x="170" y="248"/>
                  <a:pt x="172" y="248"/>
                  <a:pt x="174" y="247"/>
                </a:cubicBezTo>
                <a:cubicBezTo>
                  <a:pt x="178" y="245"/>
                  <a:pt x="182" y="244"/>
                  <a:pt x="186" y="242"/>
                </a:cubicBezTo>
                <a:cubicBezTo>
                  <a:pt x="188" y="241"/>
                  <a:pt x="189" y="240"/>
                  <a:pt x="191" y="239"/>
                </a:cubicBezTo>
                <a:cubicBezTo>
                  <a:pt x="199" y="234"/>
                  <a:pt x="207" y="229"/>
                  <a:pt x="213" y="223"/>
                </a:cubicBezTo>
                <a:cubicBezTo>
                  <a:pt x="215" y="221"/>
                  <a:pt x="216" y="220"/>
                  <a:pt x="218" y="218"/>
                </a:cubicBezTo>
                <a:cubicBezTo>
                  <a:pt x="219" y="217"/>
                  <a:pt x="221" y="215"/>
                  <a:pt x="222" y="214"/>
                </a:cubicBezTo>
                <a:cubicBezTo>
                  <a:pt x="224" y="212"/>
                  <a:pt x="226" y="209"/>
                  <a:pt x="228" y="207"/>
                </a:cubicBezTo>
                <a:cubicBezTo>
                  <a:pt x="231" y="203"/>
                  <a:pt x="234" y="199"/>
                  <a:pt x="236" y="195"/>
                </a:cubicBezTo>
                <a:cubicBezTo>
                  <a:pt x="237" y="194"/>
                  <a:pt x="238" y="193"/>
                  <a:pt x="238" y="191"/>
                </a:cubicBezTo>
                <a:cubicBezTo>
                  <a:pt x="239" y="190"/>
                  <a:pt x="240" y="188"/>
                  <a:pt x="241" y="186"/>
                </a:cubicBezTo>
                <a:cubicBezTo>
                  <a:pt x="242" y="185"/>
                  <a:pt x="242" y="184"/>
                  <a:pt x="243" y="183"/>
                </a:cubicBezTo>
                <a:cubicBezTo>
                  <a:pt x="244" y="181"/>
                  <a:pt x="245" y="180"/>
                  <a:pt x="245" y="178"/>
                </a:cubicBezTo>
                <a:cubicBezTo>
                  <a:pt x="246" y="176"/>
                  <a:pt x="247" y="174"/>
                  <a:pt x="248" y="172"/>
                </a:cubicBezTo>
                <a:cubicBezTo>
                  <a:pt x="249" y="168"/>
                  <a:pt x="250" y="164"/>
                  <a:pt x="251" y="160"/>
                </a:cubicBezTo>
                <a:cubicBezTo>
                  <a:pt x="252" y="158"/>
                  <a:pt x="252" y="156"/>
                  <a:pt x="253" y="154"/>
                </a:cubicBezTo>
                <a:cubicBezTo>
                  <a:pt x="253" y="152"/>
                  <a:pt x="254" y="149"/>
                  <a:pt x="254" y="147"/>
                </a:cubicBezTo>
                <a:cubicBezTo>
                  <a:pt x="254" y="145"/>
                  <a:pt x="254" y="143"/>
                  <a:pt x="255" y="141"/>
                </a:cubicBezTo>
                <a:cubicBezTo>
                  <a:pt x="255" y="137"/>
                  <a:pt x="255" y="132"/>
                  <a:pt x="255" y="128"/>
                </a:cubicBezTo>
                <a:cubicBezTo>
                  <a:pt x="255" y="123"/>
                  <a:pt x="255" y="119"/>
                  <a:pt x="255" y="115"/>
                </a:cubicBezTo>
                <a:cubicBezTo>
                  <a:pt x="254" y="113"/>
                  <a:pt x="254" y="110"/>
                  <a:pt x="254" y="108"/>
                </a:cubicBezTo>
                <a:cubicBezTo>
                  <a:pt x="254" y="106"/>
                  <a:pt x="253" y="104"/>
                  <a:pt x="253" y="102"/>
                </a:cubicBezTo>
                <a:cubicBezTo>
                  <a:pt x="252" y="100"/>
                  <a:pt x="252" y="98"/>
                  <a:pt x="251" y="96"/>
                </a:cubicBezTo>
                <a:cubicBezTo>
                  <a:pt x="250" y="92"/>
                  <a:pt x="249" y="88"/>
                  <a:pt x="248" y="84"/>
                </a:cubicBezTo>
                <a:cubicBezTo>
                  <a:pt x="247" y="83"/>
                  <a:pt x="247" y="82"/>
                  <a:pt x="246" y="81"/>
                </a:cubicBezTo>
                <a:cubicBezTo>
                  <a:pt x="245" y="78"/>
                  <a:pt x="244" y="75"/>
                  <a:pt x="243" y="72"/>
                </a:cubicBezTo>
                <a:cubicBezTo>
                  <a:pt x="242" y="71"/>
                  <a:pt x="242" y="71"/>
                  <a:pt x="241" y="70"/>
                </a:cubicBezTo>
                <a:cubicBezTo>
                  <a:pt x="240" y="68"/>
                  <a:pt x="239" y="66"/>
                  <a:pt x="238" y="64"/>
                </a:cubicBezTo>
                <a:cubicBezTo>
                  <a:pt x="235" y="59"/>
                  <a:pt x="232" y="54"/>
                  <a:pt x="228" y="49"/>
                </a:cubicBezTo>
                <a:cubicBezTo>
                  <a:pt x="226" y="46"/>
                  <a:pt x="224" y="44"/>
                  <a:pt x="222" y="42"/>
                </a:cubicBezTo>
                <a:cubicBezTo>
                  <a:pt x="221" y="40"/>
                  <a:pt x="219" y="39"/>
                  <a:pt x="218" y="37"/>
                </a:cubicBezTo>
                <a:cubicBezTo>
                  <a:pt x="216" y="36"/>
                  <a:pt x="215" y="35"/>
                  <a:pt x="213" y="33"/>
                </a:cubicBezTo>
                <a:cubicBezTo>
                  <a:pt x="211" y="30"/>
                  <a:pt x="207" y="28"/>
                  <a:pt x="204" y="26"/>
                </a:cubicBezTo>
                <a:cubicBezTo>
                  <a:pt x="200" y="22"/>
                  <a:pt x="196" y="19"/>
                  <a:pt x="191" y="17"/>
                </a:cubicBezTo>
                <a:cubicBezTo>
                  <a:pt x="189" y="16"/>
                  <a:pt x="188" y="15"/>
                  <a:pt x="186" y="14"/>
                </a:cubicBezTo>
                <a:cubicBezTo>
                  <a:pt x="185" y="13"/>
                  <a:pt x="184" y="13"/>
                  <a:pt x="183" y="13"/>
                </a:cubicBezTo>
                <a:cubicBezTo>
                  <a:pt x="182" y="12"/>
                  <a:pt x="181" y="12"/>
                  <a:pt x="180" y="11"/>
                </a:cubicBezTo>
                <a:cubicBezTo>
                  <a:pt x="180" y="11"/>
                  <a:pt x="179" y="11"/>
                  <a:pt x="179" y="11"/>
                </a:cubicBezTo>
                <a:cubicBezTo>
                  <a:pt x="177" y="10"/>
                  <a:pt x="176" y="9"/>
                  <a:pt x="174" y="9"/>
                </a:cubicBezTo>
                <a:cubicBezTo>
                  <a:pt x="174" y="9"/>
                  <a:pt x="174" y="9"/>
                  <a:pt x="174" y="9"/>
                </a:cubicBezTo>
                <a:cubicBezTo>
                  <a:pt x="173" y="8"/>
                  <a:pt x="171" y="8"/>
                  <a:pt x="169" y="7"/>
                </a:cubicBezTo>
                <a:cubicBezTo>
                  <a:pt x="169" y="7"/>
                  <a:pt x="169" y="7"/>
                  <a:pt x="168" y="7"/>
                </a:cubicBezTo>
                <a:cubicBezTo>
                  <a:pt x="165" y="5"/>
                  <a:pt x="161" y="4"/>
                  <a:pt x="157" y="3"/>
                </a:cubicBezTo>
                <a:cubicBezTo>
                  <a:pt x="156" y="3"/>
                  <a:pt x="154" y="3"/>
                  <a:pt x="153" y="2"/>
                </a:cubicBezTo>
                <a:cubicBezTo>
                  <a:pt x="152" y="2"/>
                  <a:pt x="151" y="2"/>
                  <a:pt x="150" y="2"/>
                </a:cubicBezTo>
                <a:cubicBezTo>
                  <a:pt x="146" y="1"/>
                  <a:pt x="141" y="1"/>
                  <a:pt x="136" y="0"/>
                </a:cubicBezTo>
                <a:cubicBezTo>
                  <a:pt x="136" y="7"/>
                  <a:pt x="136" y="7"/>
                  <a:pt x="136" y="7"/>
                </a:cubicBezTo>
                <a:cubicBezTo>
                  <a:pt x="142" y="7"/>
                  <a:pt x="147" y="8"/>
                  <a:pt x="152" y="9"/>
                </a:cubicBezTo>
                <a:cubicBezTo>
                  <a:pt x="151" y="10"/>
                  <a:pt x="150" y="10"/>
                  <a:pt x="149" y="10"/>
                </a:cubicBezTo>
                <a:cubicBezTo>
                  <a:pt x="148" y="10"/>
                  <a:pt x="148" y="11"/>
                  <a:pt x="147" y="11"/>
                </a:cubicBezTo>
                <a:cubicBezTo>
                  <a:pt x="145" y="12"/>
                  <a:pt x="143" y="11"/>
                  <a:pt x="141" y="11"/>
                </a:cubicBezTo>
                <a:cubicBezTo>
                  <a:pt x="140" y="12"/>
                  <a:pt x="142" y="12"/>
                  <a:pt x="142" y="13"/>
                </a:cubicBezTo>
                <a:cubicBezTo>
                  <a:pt x="144" y="14"/>
                  <a:pt x="146" y="14"/>
                  <a:pt x="148" y="13"/>
                </a:cubicBezTo>
                <a:cubicBezTo>
                  <a:pt x="150" y="13"/>
                  <a:pt x="152" y="14"/>
                  <a:pt x="153" y="13"/>
                </a:cubicBezTo>
                <a:cubicBezTo>
                  <a:pt x="154" y="13"/>
                  <a:pt x="153" y="11"/>
                  <a:pt x="154" y="11"/>
                </a:cubicBezTo>
                <a:cubicBezTo>
                  <a:pt x="154" y="10"/>
                  <a:pt x="155" y="10"/>
                  <a:pt x="155" y="10"/>
                </a:cubicBezTo>
                <a:cubicBezTo>
                  <a:pt x="157" y="10"/>
                  <a:pt x="158" y="11"/>
                  <a:pt x="159" y="11"/>
                </a:cubicBezTo>
                <a:cubicBezTo>
                  <a:pt x="159" y="12"/>
                  <a:pt x="158" y="12"/>
                  <a:pt x="158" y="13"/>
                </a:cubicBezTo>
                <a:cubicBezTo>
                  <a:pt x="159" y="14"/>
                  <a:pt x="161" y="13"/>
                  <a:pt x="162" y="12"/>
                </a:cubicBezTo>
                <a:cubicBezTo>
                  <a:pt x="162" y="12"/>
                  <a:pt x="162" y="12"/>
                  <a:pt x="163" y="12"/>
                </a:cubicBezTo>
                <a:cubicBezTo>
                  <a:pt x="165" y="13"/>
                  <a:pt x="166" y="13"/>
                  <a:pt x="168" y="14"/>
                </a:cubicBezTo>
                <a:cubicBezTo>
                  <a:pt x="171" y="15"/>
                  <a:pt x="174" y="16"/>
                  <a:pt x="176" y="17"/>
                </a:cubicBezTo>
                <a:cubicBezTo>
                  <a:pt x="176" y="17"/>
                  <a:pt x="175" y="18"/>
                  <a:pt x="175" y="18"/>
                </a:cubicBezTo>
                <a:cubicBezTo>
                  <a:pt x="174" y="18"/>
                  <a:pt x="173" y="16"/>
                  <a:pt x="172" y="17"/>
                </a:cubicBezTo>
                <a:cubicBezTo>
                  <a:pt x="172" y="18"/>
                  <a:pt x="174" y="19"/>
                  <a:pt x="175" y="20"/>
                </a:cubicBezTo>
                <a:cubicBezTo>
                  <a:pt x="176" y="20"/>
                  <a:pt x="177" y="21"/>
                  <a:pt x="177" y="22"/>
                </a:cubicBezTo>
                <a:cubicBezTo>
                  <a:pt x="176" y="25"/>
                  <a:pt x="174" y="22"/>
                  <a:pt x="173" y="22"/>
                </a:cubicBezTo>
                <a:cubicBezTo>
                  <a:pt x="171" y="22"/>
                  <a:pt x="168" y="26"/>
                  <a:pt x="166" y="23"/>
                </a:cubicBezTo>
                <a:cubicBezTo>
                  <a:pt x="167" y="21"/>
                  <a:pt x="168" y="21"/>
                  <a:pt x="169" y="19"/>
                </a:cubicBezTo>
                <a:cubicBezTo>
                  <a:pt x="168" y="19"/>
                  <a:pt x="168" y="20"/>
                  <a:pt x="168" y="20"/>
                </a:cubicBezTo>
                <a:cubicBezTo>
                  <a:pt x="167" y="20"/>
                  <a:pt x="166" y="20"/>
                  <a:pt x="166" y="21"/>
                </a:cubicBezTo>
                <a:cubicBezTo>
                  <a:pt x="165" y="21"/>
                  <a:pt x="164" y="22"/>
                  <a:pt x="163" y="22"/>
                </a:cubicBezTo>
                <a:cubicBezTo>
                  <a:pt x="162" y="22"/>
                  <a:pt x="161" y="22"/>
                  <a:pt x="160" y="22"/>
                </a:cubicBezTo>
                <a:cubicBezTo>
                  <a:pt x="159" y="23"/>
                  <a:pt x="157" y="24"/>
                  <a:pt x="156" y="25"/>
                </a:cubicBezTo>
                <a:cubicBezTo>
                  <a:pt x="155" y="25"/>
                  <a:pt x="154" y="25"/>
                  <a:pt x="153" y="25"/>
                </a:cubicBezTo>
                <a:cubicBezTo>
                  <a:pt x="152" y="26"/>
                  <a:pt x="150" y="27"/>
                  <a:pt x="148" y="27"/>
                </a:cubicBezTo>
                <a:cubicBezTo>
                  <a:pt x="146" y="28"/>
                  <a:pt x="144" y="29"/>
                  <a:pt x="143" y="30"/>
                </a:cubicBezTo>
                <a:cubicBezTo>
                  <a:pt x="143" y="31"/>
                  <a:pt x="141" y="33"/>
                  <a:pt x="141" y="33"/>
                </a:cubicBezTo>
                <a:cubicBezTo>
                  <a:pt x="141" y="34"/>
                  <a:pt x="143" y="34"/>
                  <a:pt x="143" y="35"/>
                </a:cubicBezTo>
                <a:cubicBezTo>
                  <a:pt x="143" y="36"/>
                  <a:pt x="142" y="37"/>
                  <a:pt x="143" y="38"/>
                </a:cubicBezTo>
                <a:cubicBezTo>
                  <a:pt x="143" y="38"/>
                  <a:pt x="144" y="38"/>
                  <a:pt x="145" y="38"/>
                </a:cubicBezTo>
                <a:cubicBezTo>
                  <a:pt x="148" y="38"/>
                  <a:pt x="149" y="40"/>
                  <a:pt x="151" y="41"/>
                </a:cubicBezTo>
                <a:cubicBezTo>
                  <a:pt x="152" y="41"/>
                  <a:pt x="154" y="42"/>
                  <a:pt x="155" y="42"/>
                </a:cubicBezTo>
                <a:cubicBezTo>
                  <a:pt x="157" y="43"/>
                  <a:pt x="159" y="42"/>
                  <a:pt x="159" y="43"/>
                </a:cubicBezTo>
                <a:cubicBezTo>
                  <a:pt x="159" y="45"/>
                  <a:pt x="157" y="45"/>
                  <a:pt x="157" y="46"/>
                </a:cubicBezTo>
                <a:cubicBezTo>
                  <a:pt x="158" y="47"/>
                  <a:pt x="157" y="48"/>
                  <a:pt x="157" y="49"/>
                </a:cubicBezTo>
                <a:cubicBezTo>
                  <a:pt x="157" y="50"/>
                  <a:pt x="158" y="52"/>
                  <a:pt x="159" y="52"/>
                </a:cubicBezTo>
                <a:cubicBezTo>
                  <a:pt x="160" y="52"/>
                  <a:pt x="162" y="50"/>
                  <a:pt x="163" y="49"/>
                </a:cubicBezTo>
                <a:cubicBezTo>
                  <a:pt x="163" y="47"/>
                  <a:pt x="163" y="45"/>
                  <a:pt x="164" y="44"/>
                </a:cubicBezTo>
                <a:cubicBezTo>
                  <a:pt x="171" y="44"/>
                  <a:pt x="176" y="41"/>
                  <a:pt x="176" y="34"/>
                </a:cubicBezTo>
                <a:cubicBezTo>
                  <a:pt x="176" y="34"/>
                  <a:pt x="175" y="33"/>
                  <a:pt x="176" y="32"/>
                </a:cubicBezTo>
                <a:cubicBezTo>
                  <a:pt x="176" y="31"/>
                  <a:pt x="178" y="30"/>
                  <a:pt x="177" y="29"/>
                </a:cubicBezTo>
                <a:cubicBezTo>
                  <a:pt x="178" y="29"/>
                  <a:pt x="178" y="28"/>
                  <a:pt x="179" y="28"/>
                </a:cubicBezTo>
                <a:cubicBezTo>
                  <a:pt x="179" y="27"/>
                  <a:pt x="180" y="26"/>
                  <a:pt x="181" y="25"/>
                </a:cubicBezTo>
                <a:cubicBezTo>
                  <a:pt x="181" y="25"/>
                  <a:pt x="181" y="25"/>
                  <a:pt x="181" y="25"/>
                </a:cubicBezTo>
                <a:cubicBezTo>
                  <a:pt x="181" y="25"/>
                  <a:pt x="182" y="25"/>
                  <a:pt x="183" y="25"/>
                </a:cubicBezTo>
                <a:cubicBezTo>
                  <a:pt x="184" y="26"/>
                  <a:pt x="185" y="26"/>
                  <a:pt x="186" y="26"/>
                </a:cubicBezTo>
                <a:cubicBezTo>
                  <a:pt x="187" y="26"/>
                  <a:pt x="188" y="25"/>
                  <a:pt x="188" y="26"/>
                </a:cubicBezTo>
                <a:cubicBezTo>
                  <a:pt x="190" y="26"/>
                  <a:pt x="191" y="27"/>
                  <a:pt x="192" y="28"/>
                </a:cubicBezTo>
                <a:cubicBezTo>
                  <a:pt x="193" y="29"/>
                  <a:pt x="193" y="29"/>
                  <a:pt x="194" y="30"/>
                </a:cubicBezTo>
                <a:cubicBezTo>
                  <a:pt x="193" y="31"/>
                  <a:pt x="192" y="31"/>
                  <a:pt x="192" y="33"/>
                </a:cubicBezTo>
                <a:cubicBezTo>
                  <a:pt x="192" y="33"/>
                  <a:pt x="192" y="33"/>
                  <a:pt x="192" y="33"/>
                </a:cubicBezTo>
                <a:cubicBezTo>
                  <a:pt x="193" y="34"/>
                  <a:pt x="194" y="35"/>
                  <a:pt x="195" y="35"/>
                </a:cubicBezTo>
                <a:cubicBezTo>
                  <a:pt x="196" y="35"/>
                  <a:pt x="197" y="35"/>
                  <a:pt x="198" y="34"/>
                </a:cubicBezTo>
                <a:cubicBezTo>
                  <a:pt x="199" y="34"/>
                  <a:pt x="200" y="32"/>
                  <a:pt x="201" y="32"/>
                </a:cubicBezTo>
                <a:cubicBezTo>
                  <a:pt x="202" y="33"/>
                  <a:pt x="204" y="34"/>
                  <a:pt x="205" y="35"/>
                </a:cubicBezTo>
                <a:cubicBezTo>
                  <a:pt x="205" y="35"/>
                  <a:pt x="205" y="36"/>
                  <a:pt x="205" y="36"/>
                </a:cubicBezTo>
                <a:cubicBezTo>
                  <a:pt x="205" y="38"/>
                  <a:pt x="205" y="39"/>
                  <a:pt x="205" y="40"/>
                </a:cubicBezTo>
                <a:cubicBezTo>
                  <a:pt x="205" y="43"/>
                  <a:pt x="208" y="42"/>
                  <a:pt x="210" y="44"/>
                </a:cubicBezTo>
                <a:cubicBezTo>
                  <a:pt x="210" y="44"/>
                  <a:pt x="210" y="45"/>
                  <a:pt x="211" y="45"/>
                </a:cubicBezTo>
                <a:cubicBezTo>
                  <a:pt x="211" y="46"/>
                  <a:pt x="212" y="46"/>
                  <a:pt x="212" y="47"/>
                </a:cubicBezTo>
                <a:cubicBezTo>
                  <a:pt x="213" y="50"/>
                  <a:pt x="210" y="50"/>
                  <a:pt x="210" y="53"/>
                </a:cubicBezTo>
                <a:cubicBezTo>
                  <a:pt x="210" y="54"/>
                  <a:pt x="209" y="54"/>
                  <a:pt x="209" y="55"/>
                </a:cubicBezTo>
                <a:cubicBezTo>
                  <a:pt x="209" y="57"/>
                  <a:pt x="212" y="55"/>
                  <a:pt x="213" y="57"/>
                </a:cubicBezTo>
                <a:cubicBezTo>
                  <a:pt x="213" y="58"/>
                  <a:pt x="213" y="59"/>
                  <a:pt x="212" y="60"/>
                </a:cubicBezTo>
                <a:cubicBezTo>
                  <a:pt x="213" y="61"/>
                  <a:pt x="213" y="63"/>
                  <a:pt x="212" y="63"/>
                </a:cubicBezTo>
                <a:cubicBezTo>
                  <a:pt x="210" y="63"/>
                  <a:pt x="210" y="62"/>
                  <a:pt x="209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6" y="61"/>
                  <a:pt x="205" y="61"/>
                  <a:pt x="204" y="61"/>
                </a:cubicBezTo>
                <a:cubicBezTo>
                  <a:pt x="203" y="61"/>
                  <a:pt x="201" y="61"/>
                  <a:pt x="200" y="60"/>
                </a:cubicBezTo>
                <a:cubicBezTo>
                  <a:pt x="202" y="58"/>
                  <a:pt x="204" y="56"/>
                  <a:pt x="206" y="54"/>
                </a:cubicBezTo>
                <a:cubicBezTo>
                  <a:pt x="206" y="54"/>
                  <a:pt x="208" y="53"/>
                  <a:pt x="207" y="52"/>
                </a:cubicBezTo>
                <a:cubicBezTo>
                  <a:pt x="206" y="51"/>
                  <a:pt x="205" y="52"/>
                  <a:pt x="204" y="53"/>
                </a:cubicBezTo>
                <a:cubicBezTo>
                  <a:pt x="203" y="54"/>
                  <a:pt x="201" y="54"/>
                  <a:pt x="200" y="55"/>
                </a:cubicBezTo>
                <a:cubicBezTo>
                  <a:pt x="198" y="55"/>
                  <a:pt x="195" y="54"/>
                  <a:pt x="193" y="55"/>
                </a:cubicBezTo>
                <a:cubicBezTo>
                  <a:pt x="192" y="56"/>
                  <a:pt x="195" y="56"/>
                  <a:pt x="195" y="57"/>
                </a:cubicBezTo>
                <a:cubicBezTo>
                  <a:pt x="194" y="58"/>
                  <a:pt x="193" y="58"/>
                  <a:pt x="192" y="57"/>
                </a:cubicBezTo>
                <a:cubicBezTo>
                  <a:pt x="191" y="56"/>
                  <a:pt x="192" y="56"/>
                  <a:pt x="191" y="55"/>
                </a:cubicBezTo>
                <a:cubicBezTo>
                  <a:pt x="191" y="55"/>
                  <a:pt x="188" y="54"/>
                  <a:pt x="187" y="55"/>
                </a:cubicBezTo>
                <a:cubicBezTo>
                  <a:pt x="185" y="55"/>
                  <a:pt x="184" y="56"/>
                  <a:pt x="184" y="57"/>
                </a:cubicBezTo>
                <a:cubicBezTo>
                  <a:pt x="186" y="58"/>
                  <a:pt x="189" y="56"/>
                  <a:pt x="189" y="58"/>
                </a:cubicBezTo>
                <a:cubicBezTo>
                  <a:pt x="188" y="60"/>
                  <a:pt x="186" y="61"/>
                  <a:pt x="186" y="63"/>
                </a:cubicBezTo>
                <a:cubicBezTo>
                  <a:pt x="186" y="64"/>
                  <a:pt x="187" y="65"/>
                  <a:pt x="188" y="65"/>
                </a:cubicBezTo>
                <a:cubicBezTo>
                  <a:pt x="189" y="65"/>
                  <a:pt x="189" y="65"/>
                  <a:pt x="190" y="65"/>
                </a:cubicBezTo>
                <a:cubicBezTo>
                  <a:pt x="191" y="65"/>
                  <a:pt x="191" y="66"/>
                  <a:pt x="192" y="66"/>
                </a:cubicBezTo>
                <a:cubicBezTo>
                  <a:pt x="193" y="65"/>
                  <a:pt x="194" y="63"/>
                  <a:pt x="195" y="63"/>
                </a:cubicBezTo>
                <a:cubicBezTo>
                  <a:pt x="197" y="65"/>
                  <a:pt x="194" y="67"/>
                  <a:pt x="192" y="67"/>
                </a:cubicBezTo>
                <a:cubicBezTo>
                  <a:pt x="189" y="68"/>
                  <a:pt x="187" y="68"/>
                  <a:pt x="185" y="69"/>
                </a:cubicBezTo>
                <a:cubicBezTo>
                  <a:pt x="184" y="70"/>
                  <a:pt x="181" y="73"/>
                  <a:pt x="180" y="70"/>
                </a:cubicBezTo>
                <a:cubicBezTo>
                  <a:pt x="180" y="68"/>
                  <a:pt x="182" y="69"/>
                  <a:pt x="182" y="68"/>
                </a:cubicBezTo>
                <a:cubicBezTo>
                  <a:pt x="180" y="67"/>
                  <a:pt x="178" y="68"/>
                  <a:pt x="176" y="69"/>
                </a:cubicBezTo>
                <a:cubicBezTo>
                  <a:pt x="173" y="70"/>
                  <a:pt x="169" y="71"/>
                  <a:pt x="168" y="74"/>
                </a:cubicBezTo>
                <a:cubicBezTo>
                  <a:pt x="168" y="75"/>
                  <a:pt x="168" y="76"/>
                  <a:pt x="168" y="76"/>
                </a:cubicBezTo>
                <a:cubicBezTo>
                  <a:pt x="168" y="77"/>
                  <a:pt x="166" y="77"/>
                  <a:pt x="165" y="77"/>
                </a:cubicBezTo>
                <a:cubicBezTo>
                  <a:pt x="164" y="77"/>
                  <a:pt x="162" y="78"/>
                  <a:pt x="162" y="79"/>
                </a:cubicBezTo>
                <a:cubicBezTo>
                  <a:pt x="161" y="79"/>
                  <a:pt x="160" y="79"/>
                  <a:pt x="160" y="79"/>
                </a:cubicBezTo>
                <a:cubicBezTo>
                  <a:pt x="159" y="79"/>
                  <a:pt x="158" y="81"/>
                  <a:pt x="157" y="82"/>
                </a:cubicBezTo>
                <a:cubicBezTo>
                  <a:pt x="156" y="82"/>
                  <a:pt x="155" y="82"/>
                  <a:pt x="155" y="83"/>
                </a:cubicBezTo>
                <a:cubicBezTo>
                  <a:pt x="154" y="83"/>
                  <a:pt x="154" y="85"/>
                  <a:pt x="153" y="86"/>
                </a:cubicBezTo>
                <a:cubicBezTo>
                  <a:pt x="152" y="86"/>
                  <a:pt x="151" y="85"/>
                  <a:pt x="151" y="85"/>
                </a:cubicBezTo>
                <a:cubicBezTo>
                  <a:pt x="150" y="87"/>
                  <a:pt x="151" y="90"/>
                  <a:pt x="150" y="91"/>
                </a:cubicBezTo>
                <a:cubicBezTo>
                  <a:pt x="149" y="93"/>
                  <a:pt x="147" y="94"/>
                  <a:pt x="145" y="95"/>
                </a:cubicBezTo>
                <a:cubicBezTo>
                  <a:pt x="144" y="95"/>
                  <a:pt x="143" y="96"/>
                  <a:pt x="141" y="96"/>
                </a:cubicBezTo>
                <a:cubicBezTo>
                  <a:pt x="140" y="97"/>
                  <a:pt x="139" y="98"/>
                  <a:pt x="138" y="99"/>
                </a:cubicBezTo>
                <a:cubicBezTo>
                  <a:pt x="138" y="99"/>
                  <a:pt x="137" y="99"/>
                  <a:pt x="136" y="100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7" y="159"/>
                  <a:pt x="138" y="158"/>
                  <a:pt x="138" y="157"/>
                </a:cubicBezTo>
                <a:cubicBezTo>
                  <a:pt x="139" y="156"/>
                  <a:pt x="139" y="155"/>
                  <a:pt x="140" y="154"/>
                </a:cubicBezTo>
                <a:cubicBezTo>
                  <a:pt x="142" y="153"/>
                  <a:pt x="143" y="154"/>
                  <a:pt x="145" y="153"/>
                </a:cubicBezTo>
                <a:cubicBezTo>
                  <a:pt x="146" y="153"/>
                  <a:pt x="146" y="152"/>
                  <a:pt x="147" y="152"/>
                </a:cubicBezTo>
                <a:cubicBezTo>
                  <a:pt x="148" y="151"/>
                  <a:pt x="148" y="150"/>
                  <a:pt x="149" y="151"/>
                </a:cubicBezTo>
                <a:cubicBezTo>
                  <a:pt x="150" y="152"/>
                  <a:pt x="148" y="153"/>
                  <a:pt x="149" y="154"/>
                </a:cubicBezTo>
                <a:cubicBezTo>
                  <a:pt x="151" y="155"/>
                  <a:pt x="152" y="152"/>
                  <a:pt x="153" y="152"/>
                </a:cubicBezTo>
                <a:cubicBezTo>
                  <a:pt x="154" y="152"/>
                  <a:pt x="155" y="153"/>
                  <a:pt x="156" y="153"/>
                </a:cubicBezTo>
                <a:cubicBezTo>
                  <a:pt x="157" y="154"/>
                  <a:pt x="157" y="155"/>
                  <a:pt x="159" y="155"/>
                </a:cubicBezTo>
                <a:cubicBezTo>
                  <a:pt x="159" y="155"/>
                  <a:pt x="160" y="155"/>
                  <a:pt x="162" y="155"/>
                </a:cubicBezTo>
                <a:cubicBezTo>
                  <a:pt x="163" y="155"/>
                  <a:pt x="164" y="156"/>
                  <a:pt x="165" y="156"/>
                </a:cubicBezTo>
                <a:cubicBezTo>
                  <a:pt x="166" y="156"/>
                  <a:pt x="167" y="155"/>
                  <a:pt x="168" y="155"/>
                </a:cubicBezTo>
                <a:cubicBezTo>
                  <a:pt x="170" y="154"/>
                  <a:pt x="171" y="155"/>
                  <a:pt x="172" y="156"/>
                </a:cubicBezTo>
                <a:cubicBezTo>
                  <a:pt x="173" y="157"/>
                  <a:pt x="174" y="155"/>
                  <a:pt x="175" y="156"/>
                </a:cubicBezTo>
                <a:cubicBezTo>
                  <a:pt x="174" y="157"/>
                  <a:pt x="175" y="157"/>
                  <a:pt x="175" y="158"/>
                </a:cubicBezTo>
                <a:cubicBezTo>
                  <a:pt x="176" y="159"/>
                  <a:pt x="176" y="159"/>
                  <a:pt x="176" y="160"/>
                </a:cubicBezTo>
                <a:cubicBezTo>
                  <a:pt x="176" y="160"/>
                  <a:pt x="178" y="160"/>
                  <a:pt x="179" y="161"/>
                </a:cubicBezTo>
                <a:cubicBezTo>
                  <a:pt x="180" y="162"/>
                  <a:pt x="180" y="163"/>
                  <a:pt x="181" y="164"/>
                </a:cubicBezTo>
                <a:cubicBezTo>
                  <a:pt x="183" y="165"/>
                  <a:pt x="185" y="167"/>
                  <a:pt x="186" y="167"/>
                </a:cubicBezTo>
                <a:cubicBezTo>
                  <a:pt x="188" y="167"/>
                  <a:pt x="189" y="167"/>
                  <a:pt x="190" y="167"/>
                </a:cubicBezTo>
                <a:cubicBezTo>
                  <a:pt x="193" y="167"/>
                  <a:pt x="195" y="168"/>
                  <a:pt x="197" y="170"/>
                </a:cubicBezTo>
                <a:cubicBezTo>
                  <a:pt x="198" y="171"/>
                  <a:pt x="199" y="171"/>
                  <a:pt x="199" y="172"/>
                </a:cubicBezTo>
                <a:cubicBezTo>
                  <a:pt x="200" y="173"/>
                  <a:pt x="199" y="174"/>
                  <a:pt x="200" y="175"/>
                </a:cubicBezTo>
                <a:cubicBezTo>
                  <a:pt x="200" y="177"/>
                  <a:pt x="203" y="177"/>
                  <a:pt x="202" y="180"/>
                </a:cubicBezTo>
                <a:cubicBezTo>
                  <a:pt x="202" y="181"/>
                  <a:pt x="203" y="182"/>
                  <a:pt x="204" y="182"/>
                </a:cubicBezTo>
                <a:cubicBezTo>
                  <a:pt x="205" y="183"/>
                  <a:pt x="206" y="184"/>
                  <a:pt x="207" y="184"/>
                </a:cubicBezTo>
                <a:cubicBezTo>
                  <a:pt x="207" y="184"/>
                  <a:pt x="208" y="184"/>
                  <a:pt x="208" y="184"/>
                </a:cubicBezTo>
                <a:cubicBezTo>
                  <a:pt x="210" y="184"/>
                  <a:pt x="211" y="184"/>
                  <a:pt x="212" y="185"/>
                </a:cubicBezTo>
                <a:cubicBezTo>
                  <a:pt x="213" y="185"/>
                  <a:pt x="214" y="185"/>
                  <a:pt x="215" y="186"/>
                </a:cubicBezTo>
                <a:cubicBezTo>
                  <a:pt x="215" y="186"/>
                  <a:pt x="216" y="188"/>
                  <a:pt x="216" y="188"/>
                </a:cubicBezTo>
                <a:cubicBezTo>
                  <a:pt x="217" y="189"/>
                  <a:pt x="218" y="188"/>
                  <a:pt x="219" y="188"/>
                </a:cubicBezTo>
                <a:cubicBezTo>
                  <a:pt x="221" y="188"/>
                  <a:pt x="223" y="189"/>
                  <a:pt x="224" y="189"/>
                </a:cubicBezTo>
                <a:cubicBezTo>
                  <a:pt x="225" y="189"/>
                  <a:pt x="225" y="189"/>
                  <a:pt x="226" y="189"/>
                </a:cubicBezTo>
                <a:cubicBezTo>
                  <a:pt x="228" y="189"/>
                  <a:pt x="229" y="190"/>
                  <a:pt x="230" y="191"/>
                </a:cubicBezTo>
                <a:cubicBezTo>
                  <a:pt x="214" y="218"/>
                  <a:pt x="187" y="238"/>
                  <a:pt x="156" y="246"/>
                </a:cubicBezTo>
                <a:cubicBezTo>
                  <a:pt x="156" y="244"/>
                  <a:pt x="155" y="243"/>
                  <a:pt x="155" y="242"/>
                </a:cubicBezTo>
                <a:cubicBezTo>
                  <a:pt x="155" y="239"/>
                  <a:pt x="156" y="237"/>
                  <a:pt x="155" y="235"/>
                </a:cubicBezTo>
                <a:cubicBezTo>
                  <a:pt x="155" y="233"/>
                  <a:pt x="155" y="230"/>
                  <a:pt x="154" y="229"/>
                </a:cubicBezTo>
                <a:cubicBezTo>
                  <a:pt x="153" y="228"/>
                  <a:pt x="150" y="226"/>
                  <a:pt x="149" y="225"/>
                </a:cubicBezTo>
                <a:cubicBezTo>
                  <a:pt x="148" y="224"/>
                  <a:pt x="147" y="224"/>
                  <a:pt x="146" y="224"/>
                </a:cubicBezTo>
                <a:cubicBezTo>
                  <a:pt x="143" y="223"/>
                  <a:pt x="139" y="220"/>
                  <a:pt x="138" y="218"/>
                </a:cubicBezTo>
                <a:cubicBezTo>
                  <a:pt x="138" y="218"/>
                  <a:pt x="138" y="217"/>
                  <a:pt x="137" y="216"/>
                </a:cubicBezTo>
                <a:cubicBezTo>
                  <a:pt x="137" y="215"/>
                  <a:pt x="137" y="215"/>
                  <a:pt x="136" y="214"/>
                </a:cubicBezTo>
                <a:lnTo>
                  <a:pt x="136" y="255"/>
                </a:lnTo>
                <a:close/>
                <a:moveTo>
                  <a:pt x="2" y="102"/>
                </a:moveTo>
                <a:cubicBezTo>
                  <a:pt x="2" y="104"/>
                  <a:pt x="1" y="106"/>
                  <a:pt x="1" y="108"/>
                </a:cubicBezTo>
                <a:cubicBezTo>
                  <a:pt x="1" y="110"/>
                  <a:pt x="0" y="113"/>
                  <a:pt x="0" y="115"/>
                </a:cubicBezTo>
                <a:cubicBezTo>
                  <a:pt x="0" y="119"/>
                  <a:pt x="0" y="123"/>
                  <a:pt x="0" y="128"/>
                </a:cubicBezTo>
                <a:cubicBezTo>
                  <a:pt x="0" y="132"/>
                  <a:pt x="0" y="137"/>
                  <a:pt x="0" y="141"/>
                </a:cubicBezTo>
                <a:cubicBezTo>
                  <a:pt x="0" y="143"/>
                  <a:pt x="1" y="145"/>
                  <a:pt x="1" y="147"/>
                </a:cubicBezTo>
                <a:cubicBezTo>
                  <a:pt x="1" y="149"/>
                  <a:pt x="2" y="152"/>
                  <a:pt x="2" y="154"/>
                </a:cubicBezTo>
                <a:cubicBezTo>
                  <a:pt x="3" y="156"/>
                  <a:pt x="3" y="158"/>
                  <a:pt x="4" y="160"/>
                </a:cubicBezTo>
                <a:cubicBezTo>
                  <a:pt x="5" y="164"/>
                  <a:pt x="6" y="168"/>
                  <a:pt x="7" y="172"/>
                </a:cubicBezTo>
                <a:cubicBezTo>
                  <a:pt x="8" y="174"/>
                  <a:pt x="9" y="176"/>
                  <a:pt x="10" y="178"/>
                </a:cubicBezTo>
                <a:cubicBezTo>
                  <a:pt x="10" y="180"/>
                  <a:pt x="11" y="181"/>
                  <a:pt x="12" y="183"/>
                </a:cubicBezTo>
                <a:cubicBezTo>
                  <a:pt x="13" y="184"/>
                  <a:pt x="13" y="185"/>
                  <a:pt x="14" y="186"/>
                </a:cubicBezTo>
                <a:cubicBezTo>
                  <a:pt x="14" y="188"/>
                  <a:pt x="15" y="190"/>
                  <a:pt x="16" y="191"/>
                </a:cubicBezTo>
                <a:cubicBezTo>
                  <a:pt x="20" y="197"/>
                  <a:pt x="23" y="202"/>
                  <a:pt x="27" y="207"/>
                </a:cubicBezTo>
                <a:cubicBezTo>
                  <a:pt x="29" y="209"/>
                  <a:pt x="31" y="212"/>
                  <a:pt x="33" y="214"/>
                </a:cubicBezTo>
                <a:cubicBezTo>
                  <a:pt x="34" y="215"/>
                  <a:pt x="36" y="217"/>
                  <a:pt x="37" y="218"/>
                </a:cubicBezTo>
                <a:cubicBezTo>
                  <a:pt x="38" y="220"/>
                  <a:pt x="40" y="221"/>
                  <a:pt x="41" y="223"/>
                </a:cubicBezTo>
                <a:cubicBezTo>
                  <a:pt x="48" y="229"/>
                  <a:pt x="56" y="234"/>
                  <a:pt x="64" y="239"/>
                </a:cubicBezTo>
                <a:cubicBezTo>
                  <a:pt x="66" y="240"/>
                  <a:pt x="67" y="241"/>
                  <a:pt x="69" y="242"/>
                </a:cubicBezTo>
                <a:cubicBezTo>
                  <a:pt x="73" y="244"/>
                  <a:pt x="77" y="245"/>
                  <a:pt x="81" y="247"/>
                </a:cubicBezTo>
                <a:cubicBezTo>
                  <a:pt x="82" y="248"/>
                  <a:pt x="84" y="248"/>
                  <a:pt x="86" y="249"/>
                </a:cubicBezTo>
                <a:cubicBezTo>
                  <a:pt x="99" y="253"/>
                  <a:pt x="113" y="256"/>
                  <a:pt x="127" y="256"/>
                </a:cubicBezTo>
                <a:cubicBezTo>
                  <a:pt x="130" y="256"/>
                  <a:pt x="133" y="256"/>
                  <a:pt x="136" y="255"/>
                </a:cubicBezTo>
                <a:cubicBezTo>
                  <a:pt x="136" y="214"/>
                  <a:pt x="136" y="214"/>
                  <a:pt x="136" y="214"/>
                </a:cubicBezTo>
                <a:cubicBezTo>
                  <a:pt x="136" y="213"/>
                  <a:pt x="135" y="213"/>
                  <a:pt x="135" y="212"/>
                </a:cubicBezTo>
                <a:cubicBezTo>
                  <a:pt x="133" y="209"/>
                  <a:pt x="132" y="206"/>
                  <a:pt x="130" y="203"/>
                </a:cubicBezTo>
                <a:cubicBezTo>
                  <a:pt x="129" y="202"/>
                  <a:pt x="128" y="201"/>
                  <a:pt x="127" y="200"/>
                </a:cubicBezTo>
                <a:cubicBezTo>
                  <a:pt x="127" y="199"/>
                  <a:pt x="125" y="198"/>
                  <a:pt x="125" y="197"/>
                </a:cubicBezTo>
                <a:cubicBezTo>
                  <a:pt x="124" y="196"/>
                  <a:pt x="123" y="194"/>
                  <a:pt x="124" y="193"/>
                </a:cubicBezTo>
                <a:cubicBezTo>
                  <a:pt x="124" y="192"/>
                  <a:pt x="126" y="191"/>
                  <a:pt x="126" y="190"/>
                </a:cubicBezTo>
                <a:cubicBezTo>
                  <a:pt x="126" y="189"/>
                  <a:pt x="125" y="188"/>
                  <a:pt x="125" y="187"/>
                </a:cubicBezTo>
                <a:cubicBezTo>
                  <a:pt x="124" y="185"/>
                  <a:pt x="125" y="184"/>
                  <a:pt x="126" y="182"/>
                </a:cubicBezTo>
                <a:cubicBezTo>
                  <a:pt x="126" y="182"/>
                  <a:pt x="126" y="181"/>
                  <a:pt x="127" y="180"/>
                </a:cubicBezTo>
                <a:cubicBezTo>
                  <a:pt x="127" y="180"/>
                  <a:pt x="128" y="179"/>
                  <a:pt x="129" y="179"/>
                </a:cubicBezTo>
                <a:cubicBezTo>
                  <a:pt x="129" y="178"/>
                  <a:pt x="130" y="177"/>
                  <a:pt x="130" y="176"/>
                </a:cubicBezTo>
                <a:cubicBezTo>
                  <a:pt x="131" y="175"/>
                  <a:pt x="133" y="175"/>
                  <a:pt x="133" y="173"/>
                </a:cubicBezTo>
                <a:cubicBezTo>
                  <a:pt x="134" y="172"/>
                  <a:pt x="134" y="167"/>
                  <a:pt x="133" y="165"/>
                </a:cubicBezTo>
                <a:cubicBezTo>
                  <a:pt x="133" y="164"/>
                  <a:pt x="132" y="164"/>
                  <a:pt x="132" y="163"/>
                </a:cubicBezTo>
                <a:cubicBezTo>
                  <a:pt x="131" y="161"/>
                  <a:pt x="131" y="159"/>
                  <a:pt x="129" y="159"/>
                </a:cubicBezTo>
                <a:cubicBezTo>
                  <a:pt x="128" y="159"/>
                  <a:pt x="128" y="161"/>
                  <a:pt x="127" y="161"/>
                </a:cubicBezTo>
                <a:cubicBezTo>
                  <a:pt x="127" y="162"/>
                  <a:pt x="127" y="163"/>
                  <a:pt x="126" y="164"/>
                </a:cubicBezTo>
                <a:cubicBezTo>
                  <a:pt x="124" y="164"/>
                  <a:pt x="124" y="162"/>
                  <a:pt x="122" y="161"/>
                </a:cubicBezTo>
                <a:cubicBezTo>
                  <a:pt x="121" y="161"/>
                  <a:pt x="120" y="161"/>
                  <a:pt x="119" y="161"/>
                </a:cubicBezTo>
                <a:cubicBezTo>
                  <a:pt x="118" y="160"/>
                  <a:pt x="118" y="158"/>
                  <a:pt x="116" y="158"/>
                </a:cubicBezTo>
                <a:cubicBezTo>
                  <a:pt x="115" y="157"/>
                  <a:pt x="114" y="157"/>
                  <a:pt x="113" y="156"/>
                </a:cubicBezTo>
                <a:cubicBezTo>
                  <a:pt x="113" y="156"/>
                  <a:pt x="113" y="154"/>
                  <a:pt x="113" y="154"/>
                </a:cubicBezTo>
                <a:cubicBezTo>
                  <a:pt x="112" y="153"/>
                  <a:pt x="111" y="149"/>
                  <a:pt x="109" y="149"/>
                </a:cubicBezTo>
                <a:cubicBezTo>
                  <a:pt x="108" y="148"/>
                  <a:pt x="106" y="148"/>
                  <a:pt x="104" y="148"/>
                </a:cubicBezTo>
                <a:cubicBezTo>
                  <a:pt x="104" y="147"/>
                  <a:pt x="103" y="147"/>
                  <a:pt x="102" y="147"/>
                </a:cubicBezTo>
                <a:cubicBezTo>
                  <a:pt x="102" y="147"/>
                  <a:pt x="101" y="147"/>
                  <a:pt x="100" y="146"/>
                </a:cubicBezTo>
                <a:cubicBezTo>
                  <a:pt x="97" y="145"/>
                  <a:pt x="96" y="141"/>
                  <a:pt x="92" y="141"/>
                </a:cubicBezTo>
                <a:cubicBezTo>
                  <a:pt x="91" y="141"/>
                  <a:pt x="90" y="142"/>
                  <a:pt x="88" y="142"/>
                </a:cubicBezTo>
                <a:cubicBezTo>
                  <a:pt x="87" y="142"/>
                  <a:pt x="85" y="141"/>
                  <a:pt x="83" y="140"/>
                </a:cubicBezTo>
                <a:cubicBezTo>
                  <a:pt x="82" y="140"/>
                  <a:pt x="80" y="139"/>
                  <a:pt x="78" y="138"/>
                </a:cubicBezTo>
                <a:cubicBezTo>
                  <a:pt x="77" y="138"/>
                  <a:pt x="76" y="137"/>
                  <a:pt x="75" y="136"/>
                </a:cubicBezTo>
                <a:cubicBezTo>
                  <a:pt x="75" y="136"/>
                  <a:pt x="74" y="136"/>
                  <a:pt x="73" y="136"/>
                </a:cubicBezTo>
                <a:cubicBezTo>
                  <a:pt x="72" y="135"/>
                  <a:pt x="71" y="134"/>
                  <a:pt x="70" y="134"/>
                </a:cubicBezTo>
                <a:cubicBezTo>
                  <a:pt x="69" y="133"/>
                  <a:pt x="68" y="132"/>
                  <a:pt x="68" y="131"/>
                </a:cubicBezTo>
                <a:cubicBezTo>
                  <a:pt x="68" y="130"/>
                  <a:pt x="69" y="129"/>
                  <a:pt x="69" y="128"/>
                </a:cubicBezTo>
                <a:cubicBezTo>
                  <a:pt x="69" y="125"/>
                  <a:pt x="67" y="122"/>
                  <a:pt x="65" y="120"/>
                </a:cubicBezTo>
                <a:cubicBezTo>
                  <a:pt x="64" y="119"/>
                  <a:pt x="63" y="118"/>
                  <a:pt x="62" y="116"/>
                </a:cubicBezTo>
                <a:cubicBezTo>
                  <a:pt x="62" y="115"/>
                  <a:pt x="62" y="115"/>
                  <a:pt x="62" y="114"/>
                </a:cubicBezTo>
                <a:cubicBezTo>
                  <a:pt x="61" y="114"/>
                  <a:pt x="60" y="112"/>
                  <a:pt x="59" y="111"/>
                </a:cubicBezTo>
                <a:cubicBezTo>
                  <a:pt x="58" y="110"/>
                  <a:pt x="57" y="109"/>
                  <a:pt x="57" y="108"/>
                </a:cubicBezTo>
                <a:cubicBezTo>
                  <a:pt x="56" y="106"/>
                  <a:pt x="57" y="105"/>
                  <a:pt x="57" y="103"/>
                </a:cubicBezTo>
                <a:cubicBezTo>
                  <a:pt x="56" y="101"/>
                  <a:pt x="52" y="102"/>
                  <a:pt x="53" y="105"/>
                </a:cubicBezTo>
                <a:cubicBezTo>
                  <a:pt x="53" y="106"/>
                  <a:pt x="54" y="107"/>
                  <a:pt x="54" y="108"/>
                </a:cubicBezTo>
                <a:cubicBezTo>
                  <a:pt x="55" y="109"/>
                  <a:pt x="55" y="110"/>
                  <a:pt x="55" y="111"/>
                </a:cubicBezTo>
                <a:cubicBezTo>
                  <a:pt x="56" y="112"/>
                  <a:pt x="57" y="113"/>
                  <a:pt x="57" y="114"/>
                </a:cubicBezTo>
                <a:cubicBezTo>
                  <a:pt x="58" y="116"/>
                  <a:pt x="58" y="118"/>
                  <a:pt x="58" y="120"/>
                </a:cubicBezTo>
                <a:cubicBezTo>
                  <a:pt x="59" y="121"/>
                  <a:pt x="60" y="122"/>
                  <a:pt x="59" y="123"/>
                </a:cubicBezTo>
                <a:cubicBezTo>
                  <a:pt x="58" y="123"/>
                  <a:pt x="57" y="122"/>
                  <a:pt x="57" y="121"/>
                </a:cubicBezTo>
                <a:cubicBezTo>
                  <a:pt x="56" y="121"/>
                  <a:pt x="55" y="120"/>
                  <a:pt x="54" y="119"/>
                </a:cubicBezTo>
                <a:cubicBezTo>
                  <a:pt x="54" y="118"/>
                  <a:pt x="55" y="117"/>
                  <a:pt x="55" y="116"/>
                </a:cubicBezTo>
                <a:cubicBezTo>
                  <a:pt x="54" y="114"/>
                  <a:pt x="50" y="114"/>
                  <a:pt x="50" y="112"/>
                </a:cubicBezTo>
                <a:cubicBezTo>
                  <a:pt x="50" y="111"/>
                  <a:pt x="52" y="111"/>
                  <a:pt x="52" y="109"/>
                </a:cubicBezTo>
                <a:cubicBezTo>
                  <a:pt x="52" y="108"/>
                  <a:pt x="50" y="107"/>
                  <a:pt x="50" y="106"/>
                </a:cubicBezTo>
                <a:cubicBezTo>
                  <a:pt x="49" y="105"/>
                  <a:pt x="49" y="103"/>
                  <a:pt x="49" y="102"/>
                </a:cubicBezTo>
                <a:cubicBezTo>
                  <a:pt x="49" y="100"/>
                  <a:pt x="49" y="99"/>
                  <a:pt x="49" y="98"/>
                </a:cubicBezTo>
                <a:cubicBezTo>
                  <a:pt x="49" y="97"/>
                  <a:pt x="47" y="95"/>
                  <a:pt x="46" y="95"/>
                </a:cubicBezTo>
                <a:cubicBezTo>
                  <a:pt x="45" y="94"/>
                  <a:pt x="44" y="95"/>
                  <a:pt x="43" y="94"/>
                </a:cubicBezTo>
                <a:cubicBezTo>
                  <a:pt x="43" y="93"/>
                  <a:pt x="43" y="91"/>
                  <a:pt x="43" y="90"/>
                </a:cubicBezTo>
                <a:cubicBezTo>
                  <a:pt x="42" y="88"/>
                  <a:pt x="42" y="87"/>
                  <a:pt x="42" y="85"/>
                </a:cubicBezTo>
                <a:cubicBezTo>
                  <a:pt x="42" y="83"/>
                  <a:pt x="42" y="81"/>
                  <a:pt x="42" y="79"/>
                </a:cubicBezTo>
                <a:cubicBezTo>
                  <a:pt x="43" y="78"/>
                  <a:pt x="44" y="77"/>
                  <a:pt x="45" y="76"/>
                </a:cubicBezTo>
                <a:cubicBezTo>
                  <a:pt x="45" y="75"/>
                  <a:pt x="46" y="74"/>
                  <a:pt x="46" y="73"/>
                </a:cubicBezTo>
                <a:cubicBezTo>
                  <a:pt x="47" y="71"/>
                  <a:pt x="49" y="70"/>
                  <a:pt x="51" y="68"/>
                </a:cubicBezTo>
                <a:cubicBezTo>
                  <a:pt x="52" y="66"/>
                  <a:pt x="54" y="64"/>
                  <a:pt x="55" y="62"/>
                </a:cubicBezTo>
                <a:cubicBezTo>
                  <a:pt x="55" y="61"/>
                  <a:pt x="56" y="60"/>
                  <a:pt x="56" y="59"/>
                </a:cubicBezTo>
                <a:cubicBezTo>
                  <a:pt x="56" y="57"/>
                  <a:pt x="53" y="56"/>
                  <a:pt x="53" y="55"/>
                </a:cubicBezTo>
                <a:cubicBezTo>
                  <a:pt x="54" y="54"/>
                  <a:pt x="55" y="54"/>
                  <a:pt x="55" y="53"/>
                </a:cubicBezTo>
                <a:cubicBezTo>
                  <a:pt x="56" y="52"/>
                  <a:pt x="56" y="51"/>
                  <a:pt x="56" y="50"/>
                </a:cubicBezTo>
                <a:cubicBezTo>
                  <a:pt x="56" y="49"/>
                  <a:pt x="55" y="48"/>
                  <a:pt x="55" y="46"/>
                </a:cubicBezTo>
                <a:cubicBezTo>
                  <a:pt x="56" y="45"/>
                  <a:pt x="57" y="44"/>
                  <a:pt x="56" y="43"/>
                </a:cubicBezTo>
                <a:cubicBezTo>
                  <a:pt x="56" y="42"/>
                  <a:pt x="54" y="44"/>
                  <a:pt x="53" y="43"/>
                </a:cubicBezTo>
                <a:cubicBezTo>
                  <a:pt x="52" y="42"/>
                  <a:pt x="53" y="41"/>
                  <a:pt x="53" y="40"/>
                </a:cubicBezTo>
                <a:cubicBezTo>
                  <a:pt x="53" y="39"/>
                  <a:pt x="53" y="39"/>
                  <a:pt x="53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3" y="35"/>
                  <a:pt x="53" y="34"/>
                  <a:pt x="52" y="33"/>
                </a:cubicBezTo>
                <a:cubicBezTo>
                  <a:pt x="67" y="21"/>
                  <a:pt x="86" y="12"/>
                  <a:pt x="106" y="9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6" y="10"/>
                  <a:pt x="107" y="10"/>
                </a:cubicBezTo>
                <a:cubicBezTo>
                  <a:pt x="108" y="9"/>
                  <a:pt x="109" y="10"/>
                  <a:pt x="111" y="10"/>
                </a:cubicBezTo>
                <a:cubicBezTo>
                  <a:pt x="112" y="10"/>
                  <a:pt x="113" y="9"/>
                  <a:pt x="114" y="9"/>
                </a:cubicBezTo>
                <a:cubicBezTo>
                  <a:pt x="117" y="10"/>
                  <a:pt x="120" y="12"/>
                  <a:pt x="122" y="11"/>
                </a:cubicBezTo>
                <a:cubicBezTo>
                  <a:pt x="123" y="11"/>
                  <a:pt x="123" y="10"/>
                  <a:pt x="123" y="9"/>
                </a:cubicBezTo>
                <a:cubicBezTo>
                  <a:pt x="124" y="8"/>
                  <a:pt x="124" y="8"/>
                  <a:pt x="124" y="7"/>
                </a:cubicBezTo>
                <a:cubicBezTo>
                  <a:pt x="125" y="7"/>
                  <a:pt x="126" y="7"/>
                  <a:pt x="127" y="7"/>
                </a:cubicBezTo>
                <a:cubicBezTo>
                  <a:pt x="130" y="7"/>
                  <a:pt x="133" y="7"/>
                  <a:pt x="136" y="7"/>
                </a:cubicBezTo>
                <a:cubicBezTo>
                  <a:pt x="136" y="0"/>
                  <a:pt x="136" y="0"/>
                  <a:pt x="136" y="0"/>
                </a:cubicBezTo>
                <a:cubicBezTo>
                  <a:pt x="134" y="0"/>
                  <a:pt x="132" y="0"/>
                  <a:pt x="130" y="0"/>
                </a:cubicBezTo>
                <a:cubicBezTo>
                  <a:pt x="129" y="0"/>
                  <a:pt x="128" y="0"/>
                  <a:pt x="127" y="0"/>
                </a:cubicBezTo>
                <a:cubicBezTo>
                  <a:pt x="126" y="0"/>
                  <a:pt x="125" y="0"/>
                  <a:pt x="123" y="0"/>
                </a:cubicBezTo>
                <a:cubicBezTo>
                  <a:pt x="111" y="0"/>
                  <a:pt x="98" y="3"/>
                  <a:pt x="86" y="7"/>
                </a:cubicBezTo>
                <a:cubicBezTo>
                  <a:pt x="84" y="7"/>
                  <a:pt x="82" y="8"/>
                  <a:pt x="81" y="9"/>
                </a:cubicBezTo>
                <a:cubicBezTo>
                  <a:pt x="80" y="9"/>
                  <a:pt x="79" y="9"/>
                  <a:pt x="79" y="10"/>
                </a:cubicBezTo>
                <a:cubicBezTo>
                  <a:pt x="77" y="10"/>
                  <a:pt x="76" y="11"/>
                  <a:pt x="75" y="11"/>
                </a:cubicBezTo>
                <a:cubicBezTo>
                  <a:pt x="73" y="12"/>
                  <a:pt x="71" y="13"/>
                  <a:pt x="69" y="14"/>
                </a:cubicBezTo>
                <a:cubicBezTo>
                  <a:pt x="67" y="15"/>
                  <a:pt x="66" y="16"/>
                  <a:pt x="64" y="17"/>
                </a:cubicBezTo>
                <a:cubicBezTo>
                  <a:pt x="57" y="21"/>
                  <a:pt x="50" y="26"/>
                  <a:pt x="44" y="31"/>
                </a:cubicBezTo>
                <a:cubicBezTo>
                  <a:pt x="43" y="32"/>
                  <a:pt x="42" y="32"/>
                  <a:pt x="41" y="33"/>
                </a:cubicBezTo>
                <a:cubicBezTo>
                  <a:pt x="40" y="35"/>
                  <a:pt x="38" y="36"/>
                  <a:pt x="37" y="37"/>
                </a:cubicBezTo>
                <a:cubicBezTo>
                  <a:pt x="36" y="39"/>
                  <a:pt x="34" y="40"/>
                  <a:pt x="33" y="42"/>
                </a:cubicBezTo>
                <a:cubicBezTo>
                  <a:pt x="31" y="44"/>
                  <a:pt x="29" y="46"/>
                  <a:pt x="27" y="49"/>
                </a:cubicBezTo>
                <a:cubicBezTo>
                  <a:pt x="23" y="54"/>
                  <a:pt x="20" y="59"/>
                  <a:pt x="16" y="64"/>
                </a:cubicBezTo>
                <a:cubicBezTo>
                  <a:pt x="15" y="66"/>
                  <a:pt x="14" y="68"/>
                  <a:pt x="14" y="70"/>
                </a:cubicBezTo>
                <a:cubicBezTo>
                  <a:pt x="13" y="71"/>
                  <a:pt x="13" y="71"/>
                  <a:pt x="12" y="72"/>
                </a:cubicBezTo>
                <a:cubicBezTo>
                  <a:pt x="11" y="75"/>
                  <a:pt x="10" y="78"/>
                  <a:pt x="8" y="81"/>
                </a:cubicBezTo>
                <a:cubicBezTo>
                  <a:pt x="8" y="82"/>
                  <a:pt x="8" y="83"/>
                  <a:pt x="7" y="84"/>
                </a:cubicBezTo>
                <a:cubicBezTo>
                  <a:pt x="6" y="88"/>
                  <a:pt x="5" y="92"/>
                  <a:pt x="4" y="96"/>
                </a:cubicBezTo>
                <a:cubicBezTo>
                  <a:pt x="3" y="98"/>
                  <a:pt x="3" y="100"/>
                  <a:pt x="2" y="102"/>
                </a:cubicBezTo>
                <a:close/>
                <a:moveTo>
                  <a:pt x="136" y="100"/>
                </a:moveTo>
                <a:cubicBezTo>
                  <a:pt x="136" y="160"/>
                  <a:pt x="136" y="160"/>
                  <a:pt x="136" y="160"/>
                </a:cubicBezTo>
                <a:cubicBezTo>
                  <a:pt x="136" y="160"/>
                  <a:pt x="135" y="160"/>
                  <a:pt x="135" y="160"/>
                </a:cubicBezTo>
                <a:cubicBezTo>
                  <a:pt x="134" y="160"/>
                  <a:pt x="133" y="159"/>
                  <a:pt x="132" y="158"/>
                </a:cubicBezTo>
                <a:cubicBezTo>
                  <a:pt x="129" y="157"/>
                  <a:pt x="127" y="159"/>
                  <a:pt x="124" y="159"/>
                </a:cubicBezTo>
                <a:cubicBezTo>
                  <a:pt x="122" y="159"/>
                  <a:pt x="119" y="156"/>
                  <a:pt x="119" y="153"/>
                </a:cubicBezTo>
                <a:cubicBezTo>
                  <a:pt x="119" y="152"/>
                  <a:pt x="119" y="150"/>
                  <a:pt x="120" y="148"/>
                </a:cubicBezTo>
                <a:cubicBezTo>
                  <a:pt x="120" y="147"/>
                  <a:pt x="121" y="146"/>
                  <a:pt x="121" y="145"/>
                </a:cubicBezTo>
                <a:cubicBezTo>
                  <a:pt x="121" y="143"/>
                  <a:pt x="119" y="142"/>
                  <a:pt x="117" y="141"/>
                </a:cubicBezTo>
                <a:cubicBezTo>
                  <a:pt x="115" y="141"/>
                  <a:pt x="111" y="143"/>
                  <a:pt x="108" y="141"/>
                </a:cubicBezTo>
                <a:cubicBezTo>
                  <a:pt x="108" y="140"/>
                  <a:pt x="109" y="140"/>
                  <a:pt x="109" y="139"/>
                </a:cubicBezTo>
                <a:cubicBezTo>
                  <a:pt x="110" y="138"/>
                  <a:pt x="109" y="138"/>
                  <a:pt x="110" y="137"/>
                </a:cubicBezTo>
                <a:cubicBezTo>
                  <a:pt x="110" y="136"/>
                  <a:pt x="111" y="136"/>
                  <a:pt x="111" y="135"/>
                </a:cubicBezTo>
                <a:cubicBezTo>
                  <a:pt x="112" y="134"/>
                  <a:pt x="112" y="133"/>
                  <a:pt x="112" y="132"/>
                </a:cubicBezTo>
                <a:cubicBezTo>
                  <a:pt x="112" y="131"/>
                  <a:pt x="113" y="130"/>
                  <a:pt x="113" y="130"/>
                </a:cubicBezTo>
                <a:cubicBezTo>
                  <a:pt x="113" y="129"/>
                  <a:pt x="113" y="128"/>
                  <a:pt x="112" y="127"/>
                </a:cubicBezTo>
                <a:cubicBezTo>
                  <a:pt x="110" y="127"/>
                  <a:pt x="108" y="127"/>
                  <a:pt x="107" y="128"/>
                </a:cubicBezTo>
                <a:cubicBezTo>
                  <a:pt x="104" y="129"/>
                  <a:pt x="105" y="133"/>
                  <a:pt x="102" y="134"/>
                </a:cubicBezTo>
                <a:cubicBezTo>
                  <a:pt x="101" y="135"/>
                  <a:pt x="99" y="135"/>
                  <a:pt x="98" y="135"/>
                </a:cubicBezTo>
                <a:cubicBezTo>
                  <a:pt x="97" y="135"/>
                  <a:pt x="96" y="135"/>
                  <a:pt x="95" y="135"/>
                </a:cubicBezTo>
                <a:cubicBezTo>
                  <a:pt x="94" y="135"/>
                  <a:pt x="92" y="134"/>
                  <a:pt x="91" y="134"/>
                </a:cubicBezTo>
                <a:cubicBezTo>
                  <a:pt x="90" y="133"/>
                  <a:pt x="89" y="129"/>
                  <a:pt x="89" y="129"/>
                </a:cubicBezTo>
                <a:cubicBezTo>
                  <a:pt x="87" y="125"/>
                  <a:pt x="89" y="121"/>
                  <a:pt x="90" y="118"/>
                </a:cubicBezTo>
                <a:cubicBezTo>
                  <a:pt x="91" y="118"/>
                  <a:pt x="91" y="117"/>
                  <a:pt x="91" y="117"/>
                </a:cubicBezTo>
                <a:cubicBezTo>
                  <a:pt x="92" y="116"/>
                  <a:pt x="91" y="114"/>
                  <a:pt x="92" y="113"/>
                </a:cubicBezTo>
                <a:cubicBezTo>
                  <a:pt x="92" y="111"/>
                  <a:pt x="95" y="110"/>
                  <a:pt x="97" y="109"/>
                </a:cubicBezTo>
                <a:cubicBezTo>
                  <a:pt x="99" y="108"/>
                  <a:pt x="100" y="106"/>
                  <a:pt x="103" y="106"/>
                </a:cubicBezTo>
                <a:cubicBezTo>
                  <a:pt x="104" y="106"/>
                  <a:pt x="105" y="107"/>
                  <a:pt x="107" y="107"/>
                </a:cubicBezTo>
                <a:cubicBezTo>
                  <a:pt x="108" y="107"/>
                  <a:pt x="108" y="108"/>
                  <a:pt x="109" y="108"/>
                </a:cubicBezTo>
                <a:cubicBezTo>
                  <a:pt x="112" y="108"/>
                  <a:pt x="112" y="106"/>
                  <a:pt x="115" y="105"/>
                </a:cubicBezTo>
                <a:cubicBezTo>
                  <a:pt x="117" y="105"/>
                  <a:pt x="118" y="104"/>
                  <a:pt x="120" y="105"/>
                </a:cubicBezTo>
                <a:cubicBezTo>
                  <a:pt x="121" y="105"/>
                  <a:pt x="122" y="106"/>
                  <a:pt x="123" y="106"/>
                </a:cubicBezTo>
                <a:cubicBezTo>
                  <a:pt x="124" y="106"/>
                  <a:pt x="125" y="106"/>
                  <a:pt x="126" y="106"/>
                </a:cubicBezTo>
                <a:cubicBezTo>
                  <a:pt x="127" y="106"/>
                  <a:pt x="128" y="108"/>
                  <a:pt x="128" y="109"/>
                </a:cubicBezTo>
                <a:cubicBezTo>
                  <a:pt x="128" y="110"/>
                  <a:pt x="127" y="111"/>
                  <a:pt x="128" y="112"/>
                </a:cubicBezTo>
                <a:cubicBezTo>
                  <a:pt x="129" y="114"/>
                  <a:pt x="131" y="114"/>
                  <a:pt x="133" y="115"/>
                </a:cubicBezTo>
                <a:cubicBezTo>
                  <a:pt x="134" y="114"/>
                  <a:pt x="133" y="112"/>
                  <a:pt x="133" y="110"/>
                </a:cubicBezTo>
                <a:cubicBezTo>
                  <a:pt x="133" y="110"/>
                  <a:pt x="133" y="109"/>
                  <a:pt x="133" y="109"/>
                </a:cubicBezTo>
                <a:cubicBezTo>
                  <a:pt x="133" y="108"/>
                  <a:pt x="133" y="107"/>
                  <a:pt x="133" y="106"/>
                </a:cubicBezTo>
                <a:cubicBezTo>
                  <a:pt x="133" y="103"/>
                  <a:pt x="134" y="101"/>
                  <a:pt x="136" y="1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76800" tIns="38400" rIns="76800" bIns="38400" numCol="1" anchor="t" anchorCtr="0" compatLnSpc="1"/>
          <a:lstStyle/>
          <a:p>
            <a:endParaRPr lang="zh-CN" altLang="en-US">
              <a:solidFill>
                <a:srgbClr val="018C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763688" y="4421412"/>
            <a:ext cx="719963" cy="624209"/>
            <a:chOff x="8181975" y="6381750"/>
            <a:chExt cx="1635125" cy="1063625"/>
          </a:xfrm>
          <a:solidFill>
            <a:schemeClr val="bg1">
              <a:lumMod val="50000"/>
            </a:schemeClr>
          </a:solidFill>
        </p:grpSpPr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9717088" y="72564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9717088" y="72564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"/>
            <p:cNvSpPr/>
            <p:nvPr/>
          </p:nvSpPr>
          <p:spPr bwMode="auto">
            <a:xfrm>
              <a:off x="8415338" y="6662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1"/>
            <p:cNvSpPr/>
            <p:nvPr/>
          </p:nvSpPr>
          <p:spPr bwMode="auto">
            <a:xfrm>
              <a:off x="8745538" y="6845300"/>
              <a:ext cx="61912" cy="111125"/>
            </a:xfrm>
            <a:custGeom>
              <a:avLst/>
              <a:gdLst>
                <a:gd name="T0" fmla="*/ 0 w 22"/>
                <a:gd name="T1" fmla="*/ 0 h 40"/>
                <a:gd name="T2" fmla="*/ 0 w 22"/>
                <a:gd name="T3" fmla="*/ 38 h 40"/>
                <a:gd name="T4" fmla="*/ 22 w 22"/>
                <a:gd name="T5" fmla="*/ 38 h 40"/>
                <a:gd name="T6" fmla="*/ 22 w 22"/>
                <a:gd name="T7" fmla="*/ 40 h 40"/>
                <a:gd name="T8" fmla="*/ 22 w 22"/>
                <a:gd name="T9" fmla="*/ 0 h 40"/>
                <a:gd name="T10" fmla="*/ 0 w 2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0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19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2"/>
            <p:cNvSpPr/>
            <p:nvPr/>
          </p:nvSpPr>
          <p:spPr bwMode="auto">
            <a:xfrm>
              <a:off x="8745538" y="6381750"/>
              <a:ext cx="1071562" cy="781050"/>
            </a:xfrm>
            <a:custGeom>
              <a:avLst/>
              <a:gdLst>
                <a:gd name="T0" fmla="*/ 357 w 386"/>
                <a:gd name="T1" fmla="*/ 0 h 281"/>
                <a:gd name="T2" fmla="*/ 28 w 386"/>
                <a:gd name="T3" fmla="*/ 0 h 281"/>
                <a:gd name="T4" fmla="*/ 0 w 386"/>
                <a:gd name="T5" fmla="*/ 29 h 281"/>
                <a:gd name="T6" fmla="*/ 0 w 386"/>
                <a:gd name="T7" fmla="*/ 161 h 281"/>
                <a:gd name="T8" fmla="*/ 22 w 386"/>
                <a:gd name="T9" fmla="*/ 161 h 281"/>
                <a:gd name="T10" fmla="*/ 22 w 386"/>
                <a:gd name="T11" fmla="*/ 43 h 281"/>
                <a:gd name="T12" fmla="*/ 47 w 386"/>
                <a:gd name="T13" fmla="*/ 19 h 281"/>
                <a:gd name="T14" fmla="*/ 339 w 386"/>
                <a:gd name="T15" fmla="*/ 19 h 281"/>
                <a:gd name="T16" fmla="*/ 365 w 386"/>
                <a:gd name="T17" fmla="*/ 43 h 281"/>
                <a:gd name="T18" fmla="*/ 365 w 386"/>
                <a:gd name="T19" fmla="*/ 232 h 281"/>
                <a:gd name="T20" fmla="*/ 339 w 386"/>
                <a:gd name="T21" fmla="*/ 256 h 281"/>
                <a:gd name="T22" fmla="*/ 47 w 386"/>
                <a:gd name="T23" fmla="*/ 256 h 281"/>
                <a:gd name="T24" fmla="*/ 22 w 386"/>
                <a:gd name="T25" fmla="*/ 232 h 281"/>
                <a:gd name="T26" fmla="*/ 22 w 386"/>
                <a:gd name="T27" fmla="*/ 211 h 281"/>
                <a:gd name="T28" fmla="*/ 0 w 386"/>
                <a:gd name="T29" fmla="*/ 212 h 281"/>
                <a:gd name="T30" fmla="*/ 0 w 386"/>
                <a:gd name="T31" fmla="*/ 252 h 281"/>
                <a:gd name="T32" fmla="*/ 28 w 386"/>
                <a:gd name="T33" fmla="*/ 281 h 281"/>
                <a:gd name="T34" fmla="*/ 357 w 386"/>
                <a:gd name="T35" fmla="*/ 281 h 281"/>
                <a:gd name="T36" fmla="*/ 386 w 386"/>
                <a:gd name="T37" fmla="*/ 252 h 281"/>
                <a:gd name="T38" fmla="*/ 386 w 386"/>
                <a:gd name="T39" fmla="*/ 29 h 281"/>
                <a:gd name="T40" fmla="*/ 357 w 38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81">
                  <a:moveTo>
                    <a:pt x="3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2"/>
                    <a:pt x="17" y="161"/>
                    <a:pt x="22" y="16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30"/>
                    <a:pt x="33" y="19"/>
                    <a:pt x="47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54" y="19"/>
                    <a:pt x="365" y="30"/>
                    <a:pt x="365" y="43"/>
                  </a:cubicBezTo>
                  <a:cubicBezTo>
                    <a:pt x="365" y="232"/>
                    <a:pt x="365" y="232"/>
                    <a:pt x="365" y="232"/>
                  </a:cubicBezTo>
                  <a:cubicBezTo>
                    <a:pt x="365" y="245"/>
                    <a:pt x="354" y="256"/>
                    <a:pt x="339" y="256"/>
                  </a:cubicBezTo>
                  <a:cubicBezTo>
                    <a:pt x="47" y="256"/>
                    <a:pt x="47" y="256"/>
                    <a:pt x="47" y="256"/>
                  </a:cubicBezTo>
                  <a:cubicBezTo>
                    <a:pt x="33" y="256"/>
                    <a:pt x="22" y="245"/>
                    <a:pt x="22" y="23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19" y="211"/>
                    <a:pt x="7" y="212"/>
                    <a:pt x="0" y="21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8"/>
                    <a:pt x="13" y="281"/>
                    <a:pt x="28" y="281"/>
                  </a:cubicBezTo>
                  <a:cubicBezTo>
                    <a:pt x="357" y="281"/>
                    <a:pt x="357" y="281"/>
                    <a:pt x="357" y="281"/>
                  </a:cubicBezTo>
                  <a:cubicBezTo>
                    <a:pt x="373" y="281"/>
                    <a:pt x="386" y="268"/>
                    <a:pt x="386" y="252"/>
                  </a:cubicBezTo>
                  <a:cubicBezTo>
                    <a:pt x="386" y="29"/>
                    <a:pt x="386" y="29"/>
                    <a:pt x="386" y="29"/>
                  </a:cubicBezTo>
                  <a:cubicBezTo>
                    <a:pt x="386" y="13"/>
                    <a:pt x="373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3"/>
            <p:cNvSpPr/>
            <p:nvPr/>
          </p:nvSpPr>
          <p:spPr bwMode="auto">
            <a:xfrm>
              <a:off x="8181975" y="6440488"/>
              <a:ext cx="989012" cy="1004887"/>
            </a:xfrm>
            <a:custGeom>
              <a:avLst/>
              <a:gdLst>
                <a:gd name="T0" fmla="*/ 25 w 356"/>
                <a:gd name="T1" fmla="*/ 355 h 362"/>
                <a:gd name="T2" fmla="*/ 138 w 356"/>
                <a:gd name="T3" fmla="*/ 362 h 362"/>
                <a:gd name="T4" fmla="*/ 146 w 356"/>
                <a:gd name="T5" fmla="*/ 302 h 362"/>
                <a:gd name="T6" fmla="*/ 171 w 356"/>
                <a:gd name="T7" fmla="*/ 327 h 362"/>
                <a:gd name="T8" fmla="*/ 172 w 356"/>
                <a:gd name="T9" fmla="*/ 244 h 362"/>
                <a:gd name="T10" fmla="*/ 242 w 356"/>
                <a:gd name="T11" fmla="*/ 182 h 362"/>
                <a:gd name="T12" fmla="*/ 296 w 356"/>
                <a:gd name="T13" fmla="*/ 167 h 362"/>
                <a:gd name="T14" fmla="*/ 305 w 356"/>
                <a:gd name="T15" fmla="*/ 155 h 362"/>
                <a:gd name="T16" fmla="*/ 347 w 356"/>
                <a:gd name="T17" fmla="*/ 140 h 362"/>
                <a:gd name="T18" fmla="*/ 353 w 356"/>
                <a:gd name="T19" fmla="*/ 132 h 362"/>
                <a:gd name="T20" fmla="*/ 347 w 356"/>
                <a:gd name="T21" fmla="*/ 122 h 362"/>
                <a:gd name="T22" fmla="*/ 318 w 356"/>
                <a:gd name="T23" fmla="*/ 128 h 362"/>
                <a:gd name="T24" fmla="*/ 320 w 356"/>
                <a:gd name="T25" fmla="*/ 117 h 362"/>
                <a:gd name="T26" fmla="*/ 305 w 356"/>
                <a:gd name="T27" fmla="*/ 124 h 362"/>
                <a:gd name="T28" fmla="*/ 214 w 356"/>
                <a:gd name="T29" fmla="*/ 147 h 362"/>
                <a:gd name="T30" fmla="*/ 188 w 356"/>
                <a:gd name="T31" fmla="*/ 137 h 362"/>
                <a:gd name="T32" fmla="*/ 169 w 356"/>
                <a:gd name="T33" fmla="*/ 128 h 362"/>
                <a:gd name="T34" fmla="*/ 120 w 356"/>
                <a:gd name="T35" fmla="*/ 99 h 362"/>
                <a:gd name="T36" fmla="*/ 123 w 356"/>
                <a:gd name="T37" fmla="*/ 120 h 362"/>
                <a:gd name="T38" fmla="*/ 140 w 356"/>
                <a:gd name="T39" fmla="*/ 193 h 362"/>
                <a:gd name="T40" fmla="*/ 143 w 356"/>
                <a:gd name="T41" fmla="*/ 211 h 362"/>
                <a:gd name="T42" fmla="*/ 146 w 356"/>
                <a:gd name="T43" fmla="*/ 235 h 362"/>
                <a:gd name="T44" fmla="*/ 146 w 356"/>
                <a:gd name="T45" fmla="*/ 249 h 362"/>
                <a:gd name="T46" fmla="*/ 146 w 356"/>
                <a:gd name="T47" fmla="*/ 261 h 362"/>
                <a:gd name="T48" fmla="*/ 118 w 356"/>
                <a:gd name="T49" fmla="*/ 273 h 362"/>
                <a:gd name="T50" fmla="*/ 123 w 356"/>
                <a:gd name="T51" fmla="*/ 266 h 362"/>
                <a:gd name="T52" fmla="*/ 131 w 356"/>
                <a:gd name="T53" fmla="*/ 197 h 362"/>
                <a:gd name="T54" fmla="*/ 119 w 356"/>
                <a:gd name="T55" fmla="*/ 121 h 362"/>
                <a:gd name="T56" fmla="*/ 120 w 356"/>
                <a:gd name="T57" fmla="*/ 99 h 362"/>
                <a:gd name="T58" fmla="*/ 124 w 356"/>
                <a:gd name="T59" fmla="*/ 92 h 362"/>
                <a:gd name="T60" fmla="*/ 146 w 356"/>
                <a:gd name="T61" fmla="*/ 39 h 362"/>
                <a:gd name="T62" fmla="*/ 86 w 356"/>
                <a:gd name="T63" fmla="*/ 42 h 362"/>
                <a:gd name="T64" fmla="*/ 85 w 356"/>
                <a:gd name="T65" fmla="*/ 64 h 362"/>
                <a:gd name="T66" fmla="*/ 87 w 356"/>
                <a:gd name="T67" fmla="*/ 78 h 362"/>
                <a:gd name="T68" fmla="*/ 84 w 356"/>
                <a:gd name="T69" fmla="*/ 80 h 362"/>
                <a:gd name="T70" fmla="*/ 101 w 356"/>
                <a:gd name="T71" fmla="*/ 115 h 362"/>
                <a:gd name="T72" fmla="*/ 110 w 356"/>
                <a:gd name="T73" fmla="*/ 171 h 362"/>
                <a:gd name="T74" fmla="*/ 81 w 356"/>
                <a:gd name="T75" fmla="*/ 83 h 362"/>
                <a:gd name="T76" fmla="*/ 84 w 356"/>
                <a:gd name="T77" fmla="*/ 80 h 362"/>
                <a:gd name="T78" fmla="*/ 70 w 356"/>
                <a:gd name="T79" fmla="*/ 94 h 362"/>
                <a:gd name="T80" fmla="*/ 19 w 356"/>
                <a:gd name="T81" fmla="*/ 120 h 362"/>
                <a:gd name="T82" fmla="*/ 9 w 356"/>
                <a:gd name="T83" fmla="*/ 165 h 362"/>
                <a:gd name="T84" fmla="*/ 8 w 356"/>
                <a:gd name="T85" fmla="*/ 32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6" h="362">
                  <a:moveTo>
                    <a:pt x="16" y="327"/>
                  </a:moveTo>
                  <a:cubicBezTo>
                    <a:pt x="15" y="352"/>
                    <a:pt x="25" y="355"/>
                    <a:pt x="25" y="355"/>
                  </a:cubicBezTo>
                  <a:cubicBezTo>
                    <a:pt x="26" y="357"/>
                    <a:pt x="30" y="360"/>
                    <a:pt x="33" y="362"/>
                  </a:cubicBezTo>
                  <a:cubicBezTo>
                    <a:pt x="138" y="362"/>
                    <a:pt x="138" y="362"/>
                    <a:pt x="138" y="362"/>
                  </a:cubicBezTo>
                  <a:cubicBezTo>
                    <a:pt x="138" y="358"/>
                    <a:pt x="139" y="356"/>
                    <a:pt x="139" y="354"/>
                  </a:cubicBezTo>
                  <a:cubicBezTo>
                    <a:pt x="141" y="346"/>
                    <a:pt x="146" y="302"/>
                    <a:pt x="146" y="302"/>
                  </a:cubicBezTo>
                  <a:cubicBezTo>
                    <a:pt x="146" y="299"/>
                    <a:pt x="154" y="301"/>
                    <a:pt x="154" y="301"/>
                  </a:cubicBezTo>
                  <a:cubicBezTo>
                    <a:pt x="154" y="307"/>
                    <a:pt x="171" y="327"/>
                    <a:pt x="171" y="327"/>
                  </a:cubicBezTo>
                  <a:cubicBezTo>
                    <a:pt x="184" y="338"/>
                    <a:pt x="180" y="326"/>
                    <a:pt x="180" y="326"/>
                  </a:cubicBezTo>
                  <a:cubicBezTo>
                    <a:pt x="178" y="324"/>
                    <a:pt x="172" y="244"/>
                    <a:pt x="172" y="244"/>
                  </a:cubicBezTo>
                  <a:cubicBezTo>
                    <a:pt x="170" y="240"/>
                    <a:pt x="171" y="178"/>
                    <a:pt x="171" y="178"/>
                  </a:cubicBezTo>
                  <a:cubicBezTo>
                    <a:pt x="185" y="188"/>
                    <a:pt x="242" y="182"/>
                    <a:pt x="242" y="182"/>
                  </a:cubicBezTo>
                  <a:cubicBezTo>
                    <a:pt x="255" y="180"/>
                    <a:pt x="296" y="173"/>
                    <a:pt x="296" y="173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23" y="158"/>
                    <a:pt x="344" y="144"/>
                    <a:pt x="344" y="144"/>
                  </a:cubicBezTo>
                  <a:cubicBezTo>
                    <a:pt x="348" y="142"/>
                    <a:pt x="347" y="140"/>
                    <a:pt x="347" y="140"/>
                  </a:cubicBezTo>
                  <a:cubicBezTo>
                    <a:pt x="352" y="136"/>
                    <a:pt x="352" y="136"/>
                    <a:pt x="352" y="136"/>
                  </a:cubicBezTo>
                  <a:cubicBezTo>
                    <a:pt x="356" y="133"/>
                    <a:pt x="353" y="132"/>
                    <a:pt x="353" y="132"/>
                  </a:cubicBezTo>
                  <a:cubicBezTo>
                    <a:pt x="356" y="128"/>
                    <a:pt x="351" y="125"/>
                    <a:pt x="351" y="125"/>
                  </a:cubicBezTo>
                  <a:cubicBezTo>
                    <a:pt x="351" y="122"/>
                    <a:pt x="347" y="122"/>
                    <a:pt x="347" y="122"/>
                  </a:cubicBezTo>
                  <a:cubicBezTo>
                    <a:pt x="347" y="122"/>
                    <a:pt x="339" y="124"/>
                    <a:pt x="333" y="126"/>
                  </a:cubicBezTo>
                  <a:cubicBezTo>
                    <a:pt x="327" y="128"/>
                    <a:pt x="318" y="128"/>
                    <a:pt x="318" y="128"/>
                  </a:cubicBezTo>
                  <a:cubicBezTo>
                    <a:pt x="312" y="127"/>
                    <a:pt x="315" y="123"/>
                    <a:pt x="315" y="123"/>
                  </a:cubicBezTo>
                  <a:cubicBezTo>
                    <a:pt x="317" y="122"/>
                    <a:pt x="320" y="117"/>
                    <a:pt x="320" y="117"/>
                  </a:cubicBezTo>
                  <a:cubicBezTo>
                    <a:pt x="320" y="112"/>
                    <a:pt x="315" y="113"/>
                    <a:pt x="313" y="116"/>
                  </a:cubicBezTo>
                  <a:cubicBezTo>
                    <a:pt x="311" y="118"/>
                    <a:pt x="308" y="119"/>
                    <a:pt x="305" y="124"/>
                  </a:cubicBezTo>
                  <a:cubicBezTo>
                    <a:pt x="302" y="129"/>
                    <a:pt x="298" y="135"/>
                    <a:pt x="298" y="135"/>
                  </a:cubicBezTo>
                  <a:cubicBezTo>
                    <a:pt x="285" y="143"/>
                    <a:pt x="218" y="147"/>
                    <a:pt x="214" y="147"/>
                  </a:cubicBezTo>
                  <a:cubicBezTo>
                    <a:pt x="211" y="148"/>
                    <a:pt x="205" y="146"/>
                    <a:pt x="202" y="146"/>
                  </a:cubicBezTo>
                  <a:cubicBezTo>
                    <a:pt x="199" y="146"/>
                    <a:pt x="192" y="141"/>
                    <a:pt x="188" y="137"/>
                  </a:cubicBezTo>
                  <a:cubicBezTo>
                    <a:pt x="183" y="134"/>
                    <a:pt x="179" y="139"/>
                    <a:pt x="176" y="136"/>
                  </a:cubicBezTo>
                  <a:cubicBezTo>
                    <a:pt x="173" y="132"/>
                    <a:pt x="173" y="130"/>
                    <a:pt x="169" y="128"/>
                  </a:cubicBezTo>
                  <a:cubicBezTo>
                    <a:pt x="166" y="125"/>
                    <a:pt x="162" y="117"/>
                    <a:pt x="162" y="117"/>
                  </a:cubicBezTo>
                  <a:cubicBezTo>
                    <a:pt x="155" y="103"/>
                    <a:pt x="120" y="99"/>
                    <a:pt x="120" y="99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0" y="101"/>
                    <a:pt x="123" y="113"/>
                    <a:pt x="123" y="120"/>
                  </a:cubicBezTo>
                  <a:cubicBezTo>
                    <a:pt x="123" y="127"/>
                    <a:pt x="131" y="145"/>
                    <a:pt x="136" y="156"/>
                  </a:cubicBezTo>
                  <a:cubicBezTo>
                    <a:pt x="141" y="166"/>
                    <a:pt x="140" y="189"/>
                    <a:pt x="140" y="193"/>
                  </a:cubicBezTo>
                  <a:cubicBezTo>
                    <a:pt x="141" y="197"/>
                    <a:pt x="141" y="195"/>
                    <a:pt x="142" y="198"/>
                  </a:cubicBezTo>
                  <a:cubicBezTo>
                    <a:pt x="142" y="201"/>
                    <a:pt x="143" y="207"/>
                    <a:pt x="143" y="211"/>
                  </a:cubicBezTo>
                  <a:cubicBezTo>
                    <a:pt x="144" y="215"/>
                    <a:pt x="146" y="222"/>
                    <a:pt x="147" y="225"/>
                  </a:cubicBezTo>
                  <a:cubicBezTo>
                    <a:pt x="147" y="227"/>
                    <a:pt x="146" y="233"/>
                    <a:pt x="146" y="235"/>
                  </a:cubicBezTo>
                  <a:cubicBezTo>
                    <a:pt x="145" y="238"/>
                    <a:pt x="145" y="239"/>
                    <a:pt x="146" y="241"/>
                  </a:cubicBezTo>
                  <a:cubicBezTo>
                    <a:pt x="147" y="244"/>
                    <a:pt x="146" y="247"/>
                    <a:pt x="146" y="249"/>
                  </a:cubicBezTo>
                  <a:cubicBezTo>
                    <a:pt x="146" y="252"/>
                    <a:pt x="148" y="252"/>
                    <a:pt x="148" y="254"/>
                  </a:cubicBezTo>
                  <a:cubicBezTo>
                    <a:pt x="149" y="257"/>
                    <a:pt x="148" y="259"/>
                    <a:pt x="146" y="261"/>
                  </a:cubicBezTo>
                  <a:cubicBezTo>
                    <a:pt x="144" y="263"/>
                    <a:pt x="148" y="267"/>
                    <a:pt x="148" y="267"/>
                  </a:cubicBezTo>
                  <a:cubicBezTo>
                    <a:pt x="144" y="274"/>
                    <a:pt x="118" y="273"/>
                    <a:pt x="118" y="273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3" y="266"/>
                    <a:pt x="123" y="266"/>
                    <a:pt x="123" y="266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31" y="216"/>
                    <a:pt x="131" y="197"/>
                  </a:cubicBezTo>
                  <a:cubicBezTo>
                    <a:pt x="130" y="179"/>
                    <a:pt x="121" y="138"/>
                    <a:pt x="121" y="138"/>
                  </a:cubicBezTo>
                  <a:cubicBezTo>
                    <a:pt x="119" y="131"/>
                    <a:pt x="119" y="121"/>
                    <a:pt x="119" y="121"/>
                  </a:cubicBezTo>
                  <a:cubicBezTo>
                    <a:pt x="124" y="108"/>
                    <a:pt x="113" y="106"/>
                    <a:pt x="113" y="106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1" y="94"/>
                    <a:pt x="124" y="92"/>
                    <a:pt x="124" y="92"/>
                  </a:cubicBezTo>
                  <a:cubicBezTo>
                    <a:pt x="142" y="77"/>
                    <a:pt x="141" y="57"/>
                    <a:pt x="141" y="57"/>
                  </a:cubicBezTo>
                  <a:cubicBezTo>
                    <a:pt x="144" y="55"/>
                    <a:pt x="146" y="39"/>
                    <a:pt x="146" y="39"/>
                  </a:cubicBezTo>
                  <a:cubicBezTo>
                    <a:pt x="142" y="0"/>
                    <a:pt x="103" y="15"/>
                    <a:pt x="103" y="15"/>
                  </a:cubicBezTo>
                  <a:cubicBezTo>
                    <a:pt x="89" y="17"/>
                    <a:pt x="86" y="42"/>
                    <a:pt x="86" y="42"/>
                  </a:cubicBezTo>
                  <a:cubicBezTo>
                    <a:pt x="81" y="47"/>
                    <a:pt x="88" y="64"/>
                    <a:pt x="88" y="64"/>
                  </a:cubicBezTo>
                  <a:cubicBezTo>
                    <a:pt x="87" y="65"/>
                    <a:pt x="85" y="64"/>
                    <a:pt x="85" y="64"/>
                  </a:cubicBezTo>
                  <a:cubicBezTo>
                    <a:pt x="84" y="66"/>
                    <a:pt x="88" y="67"/>
                    <a:pt x="88" y="67"/>
                  </a:cubicBezTo>
                  <a:cubicBezTo>
                    <a:pt x="89" y="67"/>
                    <a:pt x="87" y="78"/>
                    <a:pt x="87" y="78"/>
                  </a:cubicBezTo>
                  <a:cubicBezTo>
                    <a:pt x="86" y="78"/>
                    <a:pt x="85" y="79"/>
                    <a:pt x="8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1"/>
                    <a:pt x="83" y="85"/>
                    <a:pt x="110" y="106"/>
                  </a:cubicBezTo>
                  <a:cubicBezTo>
                    <a:pt x="110" y="106"/>
                    <a:pt x="99" y="113"/>
                    <a:pt x="101" y="115"/>
                  </a:cubicBezTo>
                  <a:cubicBezTo>
                    <a:pt x="101" y="115"/>
                    <a:pt x="105" y="123"/>
                    <a:pt x="108" y="123"/>
                  </a:cubicBezTo>
                  <a:cubicBezTo>
                    <a:pt x="108" y="123"/>
                    <a:pt x="108" y="164"/>
                    <a:pt x="110" y="171"/>
                  </a:cubicBezTo>
                  <a:cubicBezTo>
                    <a:pt x="110" y="171"/>
                    <a:pt x="91" y="103"/>
                    <a:pt x="80" y="92"/>
                  </a:cubicBezTo>
                  <a:cubicBezTo>
                    <a:pt x="80" y="92"/>
                    <a:pt x="79" y="85"/>
                    <a:pt x="81" y="83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2" y="81"/>
                    <a:pt x="81" y="83"/>
                    <a:pt x="81" y="83"/>
                  </a:cubicBezTo>
                  <a:cubicBezTo>
                    <a:pt x="79" y="83"/>
                    <a:pt x="73" y="91"/>
                    <a:pt x="70" y="94"/>
                  </a:cubicBezTo>
                  <a:cubicBezTo>
                    <a:pt x="67" y="98"/>
                    <a:pt x="57" y="101"/>
                    <a:pt x="37" y="105"/>
                  </a:cubicBezTo>
                  <a:cubicBezTo>
                    <a:pt x="17" y="109"/>
                    <a:pt x="19" y="119"/>
                    <a:pt x="19" y="120"/>
                  </a:cubicBezTo>
                  <a:cubicBezTo>
                    <a:pt x="19" y="121"/>
                    <a:pt x="16" y="144"/>
                    <a:pt x="14" y="147"/>
                  </a:cubicBezTo>
                  <a:cubicBezTo>
                    <a:pt x="13" y="151"/>
                    <a:pt x="8" y="150"/>
                    <a:pt x="9" y="165"/>
                  </a:cubicBezTo>
                  <a:cubicBezTo>
                    <a:pt x="10" y="180"/>
                    <a:pt x="5" y="202"/>
                    <a:pt x="2" y="218"/>
                  </a:cubicBezTo>
                  <a:cubicBezTo>
                    <a:pt x="0" y="233"/>
                    <a:pt x="8" y="327"/>
                    <a:pt x="8" y="327"/>
                  </a:cubicBezTo>
                  <a:lnTo>
                    <a:pt x="16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4"/>
            <p:cNvSpPr>
              <a:spLocks noEditPoints="1"/>
            </p:cNvSpPr>
            <p:nvPr/>
          </p:nvSpPr>
          <p:spPr bwMode="auto">
            <a:xfrm>
              <a:off x="8832850" y="6456363"/>
              <a:ext cx="901700" cy="611187"/>
            </a:xfrm>
            <a:custGeom>
              <a:avLst/>
              <a:gdLst>
                <a:gd name="T0" fmla="*/ 301 w 325"/>
                <a:gd name="T1" fmla="*/ 0 h 220"/>
                <a:gd name="T2" fmla="*/ 24 w 325"/>
                <a:gd name="T3" fmla="*/ 0 h 220"/>
                <a:gd name="T4" fmla="*/ 0 w 325"/>
                <a:gd name="T5" fmla="*/ 23 h 220"/>
                <a:gd name="T6" fmla="*/ 0 w 325"/>
                <a:gd name="T7" fmla="*/ 133 h 220"/>
                <a:gd name="T8" fmla="*/ 57 w 325"/>
                <a:gd name="T9" fmla="*/ 122 h 220"/>
                <a:gd name="T10" fmla="*/ 67 w 325"/>
                <a:gd name="T11" fmla="*/ 107 h 220"/>
                <a:gd name="T12" fmla="*/ 77 w 325"/>
                <a:gd name="T13" fmla="*/ 101 h 220"/>
                <a:gd name="T14" fmla="*/ 90 w 325"/>
                <a:gd name="T15" fmla="*/ 110 h 220"/>
                <a:gd name="T16" fmla="*/ 102 w 325"/>
                <a:gd name="T17" fmla="*/ 113 h 220"/>
                <a:gd name="T18" fmla="*/ 124 w 325"/>
                <a:gd name="T19" fmla="*/ 117 h 220"/>
                <a:gd name="T20" fmla="*/ 121 w 325"/>
                <a:gd name="T21" fmla="*/ 137 h 220"/>
                <a:gd name="T22" fmla="*/ 106 w 325"/>
                <a:gd name="T23" fmla="*/ 149 h 220"/>
                <a:gd name="T24" fmla="*/ 79 w 325"/>
                <a:gd name="T25" fmla="*/ 156 h 220"/>
                <a:gd name="T26" fmla="*/ 80 w 325"/>
                <a:gd name="T27" fmla="*/ 164 h 220"/>
                <a:gd name="T28" fmla="*/ 67 w 325"/>
                <a:gd name="T29" fmla="*/ 166 h 220"/>
                <a:gd name="T30" fmla="*/ 68 w 325"/>
                <a:gd name="T31" fmla="*/ 173 h 220"/>
                <a:gd name="T32" fmla="*/ 0 w 325"/>
                <a:gd name="T33" fmla="*/ 183 h 220"/>
                <a:gd name="T34" fmla="*/ 0 w 325"/>
                <a:gd name="T35" fmla="*/ 191 h 220"/>
                <a:gd name="T36" fmla="*/ 0 w 325"/>
                <a:gd name="T37" fmla="*/ 198 h 220"/>
                <a:gd name="T38" fmla="*/ 24 w 325"/>
                <a:gd name="T39" fmla="*/ 220 h 220"/>
                <a:gd name="T40" fmla="*/ 301 w 325"/>
                <a:gd name="T41" fmla="*/ 220 h 220"/>
                <a:gd name="T42" fmla="*/ 325 w 325"/>
                <a:gd name="T43" fmla="*/ 198 h 220"/>
                <a:gd name="T44" fmla="*/ 325 w 325"/>
                <a:gd name="T45" fmla="*/ 23 h 220"/>
                <a:gd name="T46" fmla="*/ 301 w 325"/>
                <a:gd name="T47" fmla="*/ 0 h 220"/>
                <a:gd name="T48" fmla="*/ 172 w 325"/>
                <a:gd name="T49" fmla="*/ 95 h 220"/>
                <a:gd name="T50" fmla="*/ 191 w 325"/>
                <a:gd name="T51" fmla="*/ 79 h 220"/>
                <a:gd name="T52" fmla="*/ 182 w 325"/>
                <a:gd name="T53" fmla="*/ 68 h 220"/>
                <a:gd name="T54" fmla="*/ 251 w 325"/>
                <a:gd name="T55" fmla="*/ 31 h 220"/>
                <a:gd name="T56" fmla="*/ 242 w 325"/>
                <a:gd name="T57" fmla="*/ 24 h 220"/>
                <a:gd name="T58" fmla="*/ 264 w 325"/>
                <a:gd name="T59" fmla="*/ 16 h 220"/>
                <a:gd name="T60" fmla="*/ 264 w 325"/>
                <a:gd name="T61" fmla="*/ 48 h 220"/>
                <a:gd name="T62" fmla="*/ 257 w 325"/>
                <a:gd name="T63" fmla="*/ 37 h 220"/>
                <a:gd name="T64" fmla="*/ 172 w 325"/>
                <a:gd name="T65" fmla="*/ 95 h 220"/>
                <a:gd name="T66" fmla="*/ 201 w 325"/>
                <a:gd name="T67" fmla="*/ 205 h 220"/>
                <a:gd name="T68" fmla="*/ 177 w 325"/>
                <a:gd name="T69" fmla="*/ 205 h 220"/>
                <a:gd name="T70" fmla="*/ 177 w 325"/>
                <a:gd name="T71" fmla="*/ 120 h 220"/>
                <a:gd name="T72" fmla="*/ 201 w 325"/>
                <a:gd name="T73" fmla="*/ 120 h 220"/>
                <a:gd name="T74" fmla="*/ 201 w 325"/>
                <a:gd name="T75" fmla="*/ 205 h 220"/>
                <a:gd name="T76" fmla="*/ 238 w 325"/>
                <a:gd name="T77" fmla="*/ 205 h 220"/>
                <a:gd name="T78" fmla="*/ 214 w 325"/>
                <a:gd name="T79" fmla="*/ 205 h 220"/>
                <a:gd name="T80" fmla="*/ 214 w 325"/>
                <a:gd name="T81" fmla="*/ 98 h 220"/>
                <a:gd name="T82" fmla="*/ 238 w 325"/>
                <a:gd name="T83" fmla="*/ 98 h 220"/>
                <a:gd name="T84" fmla="*/ 238 w 325"/>
                <a:gd name="T85" fmla="*/ 205 h 220"/>
                <a:gd name="T86" fmla="*/ 275 w 325"/>
                <a:gd name="T87" fmla="*/ 205 h 220"/>
                <a:gd name="T88" fmla="*/ 251 w 325"/>
                <a:gd name="T89" fmla="*/ 205 h 220"/>
                <a:gd name="T90" fmla="*/ 251 w 325"/>
                <a:gd name="T91" fmla="*/ 66 h 220"/>
                <a:gd name="T92" fmla="*/ 275 w 325"/>
                <a:gd name="T93" fmla="*/ 66 h 220"/>
                <a:gd name="T94" fmla="*/ 275 w 325"/>
                <a:gd name="T95" fmla="*/ 2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220">
                  <a:moveTo>
                    <a:pt x="301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4" y="132"/>
                    <a:pt x="47" y="129"/>
                    <a:pt x="57" y="122"/>
                  </a:cubicBezTo>
                  <a:cubicBezTo>
                    <a:pt x="57" y="122"/>
                    <a:pt x="64" y="110"/>
                    <a:pt x="67" y="107"/>
                  </a:cubicBezTo>
                  <a:cubicBezTo>
                    <a:pt x="67" y="107"/>
                    <a:pt x="68" y="107"/>
                    <a:pt x="77" y="101"/>
                  </a:cubicBezTo>
                  <a:cubicBezTo>
                    <a:pt x="77" y="101"/>
                    <a:pt x="91" y="96"/>
                    <a:pt x="90" y="110"/>
                  </a:cubicBezTo>
                  <a:cubicBezTo>
                    <a:pt x="90" y="110"/>
                    <a:pt x="86" y="122"/>
                    <a:pt x="102" y="113"/>
                  </a:cubicBezTo>
                  <a:cubicBezTo>
                    <a:pt x="102" y="113"/>
                    <a:pt x="118" y="105"/>
                    <a:pt x="124" y="117"/>
                  </a:cubicBezTo>
                  <a:cubicBezTo>
                    <a:pt x="124" y="117"/>
                    <a:pt x="134" y="131"/>
                    <a:pt x="121" y="137"/>
                  </a:cubicBezTo>
                  <a:cubicBezTo>
                    <a:pt x="121" y="137"/>
                    <a:pt x="116" y="144"/>
                    <a:pt x="106" y="149"/>
                  </a:cubicBezTo>
                  <a:cubicBezTo>
                    <a:pt x="106" y="149"/>
                    <a:pt x="90" y="155"/>
                    <a:pt x="79" y="156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68" y="173"/>
                    <a:pt x="68" y="173"/>
                    <a:pt x="68" y="173"/>
                  </a:cubicBezTo>
                  <a:cubicBezTo>
                    <a:pt x="68" y="173"/>
                    <a:pt x="8" y="183"/>
                    <a:pt x="0" y="18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0"/>
                    <a:pt x="11" y="220"/>
                    <a:pt x="24" y="220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20"/>
                    <a:pt x="325" y="210"/>
                    <a:pt x="325" y="198"/>
                  </a:cubicBezTo>
                  <a:cubicBezTo>
                    <a:pt x="325" y="23"/>
                    <a:pt x="325" y="23"/>
                    <a:pt x="325" y="23"/>
                  </a:cubicBezTo>
                  <a:cubicBezTo>
                    <a:pt x="325" y="10"/>
                    <a:pt x="314" y="0"/>
                    <a:pt x="301" y="0"/>
                  </a:cubicBezTo>
                  <a:close/>
                  <a:moveTo>
                    <a:pt x="172" y="95"/>
                  </a:moveTo>
                  <a:cubicBezTo>
                    <a:pt x="191" y="79"/>
                    <a:pt x="191" y="79"/>
                    <a:pt x="191" y="7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223" y="71"/>
                    <a:pt x="251" y="31"/>
                    <a:pt x="251" y="31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230" y="100"/>
                    <a:pt x="172" y="95"/>
                    <a:pt x="172" y="95"/>
                  </a:cubicBezTo>
                  <a:close/>
                  <a:moveTo>
                    <a:pt x="201" y="205"/>
                  </a:moveTo>
                  <a:cubicBezTo>
                    <a:pt x="177" y="205"/>
                    <a:pt x="177" y="205"/>
                    <a:pt x="177" y="205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201" y="120"/>
                    <a:pt x="201" y="120"/>
                    <a:pt x="201" y="120"/>
                  </a:cubicBezTo>
                  <a:lnTo>
                    <a:pt x="201" y="205"/>
                  </a:lnTo>
                  <a:close/>
                  <a:moveTo>
                    <a:pt x="238" y="205"/>
                  </a:moveTo>
                  <a:cubicBezTo>
                    <a:pt x="214" y="205"/>
                    <a:pt x="214" y="205"/>
                    <a:pt x="214" y="205"/>
                  </a:cubicBezTo>
                  <a:cubicBezTo>
                    <a:pt x="214" y="98"/>
                    <a:pt x="214" y="98"/>
                    <a:pt x="214" y="98"/>
                  </a:cubicBezTo>
                  <a:cubicBezTo>
                    <a:pt x="238" y="98"/>
                    <a:pt x="238" y="98"/>
                    <a:pt x="238" y="98"/>
                  </a:cubicBezTo>
                  <a:lnTo>
                    <a:pt x="238" y="205"/>
                  </a:lnTo>
                  <a:close/>
                  <a:moveTo>
                    <a:pt x="275" y="205"/>
                  </a:moveTo>
                  <a:cubicBezTo>
                    <a:pt x="251" y="205"/>
                    <a:pt x="251" y="205"/>
                    <a:pt x="251" y="205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75" y="66"/>
                    <a:pt x="275" y="66"/>
                    <a:pt x="275" y="66"/>
                  </a:cubicBezTo>
                  <a:lnTo>
                    <a:pt x="275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73"/>
          <p:cNvSpPr>
            <a:spLocks noEditPoints="1"/>
          </p:cNvSpPr>
          <p:nvPr/>
        </p:nvSpPr>
        <p:spPr bwMode="auto">
          <a:xfrm>
            <a:off x="1907704" y="5455141"/>
            <a:ext cx="476737" cy="854292"/>
          </a:xfrm>
          <a:custGeom>
            <a:avLst/>
            <a:gdLst>
              <a:gd name="T0" fmla="*/ 81 w 96"/>
              <a:gd name="T1" fmla="*/ 0 h 180"/>
              <a:gd name="T2" fmla="*/ 15 w 96"/>
              <a:gd name="T3" fmla="*/ 0 h 180"/>
              <a:gd name="T4" fmla="*/ 0 w 96"/>
              <a:gd name="T5" fmla="*/ 15 h 180"/>
              <a:gd name="T6" fmla="*/ 0 w 96"/>
              <a:gd name="T7" fmla="*/ 165 h 180"/>
              <a:gd name="T8" fmla="*/ 15 w 96"/>
              <a:gd name="T9" fmla="*/ 180 h 180"/>
              <a:gd name="T10" fmla="*/ 81 w 96"/>
              <a:gd name="T11" fmla="*/ 180 h 180"/>
              <a:gd name="T12" fmla="*/ 96 w 96"/>
              <a:gd name="T13" fmla="*/ 165 h 180"/>
              <a:gd name="T14" fmla="*/ 96 w 96"/>
              <a:gd name="T15" fmla="*/ 15 h 180"/>
              <a:gd name="T16" fmla="*/ 81 w 96"/>
              <a:gd name="T17" fmla="*/ 0 h 180"/>
              <a:gd name="T18" fmla="*/ 39 w 96"/>
              <a:gd name="T19" fmla="*/ 12 h 180"/>
              <a:gd name="T20" fmla="*/ 57 w 96"/>
              <a:gd name="T21" fmla="*/ 12 h 180"/>
              <a:gd name="T22" fmla="*/ 60 w 96"/>
              <a:gd name="T23" fmla="*/ 15 h 180"/>
              <a:gd name="T24" fmla="*/ 57 w 96"/>
              <a:gd name="T25" fmla="*/ 18 h 180"/>
              <a:gd name="T26" fmla="*/ 39 w 96"/>
              <a:gd name="T27" fmla="*/ 18 h 180"/>
              <a:gd name="T28" fmla="*/ 36 w 96"/>
              <a:gd name="T29" fmla="*/ 15 h 180"/>
              <a:gd name="T30" fmla="*/ 39 w 96"/>
              <a:gd name="T31" fmla="*/ 12 h 180"/>
              <a:gd name="T32" fmla="*/ 48 w 96"/>
              <a:gd name="T33" fmla="*/ 174 h 180"/>
              <a:gd name="T34" fmla="*/ 39 w 96"/>
              <a:gd name="T35" fmla="*/ 165 h 180"/>
              <a:gd name="T36" fmla="*/ 48 w 96"/>
              <a:gd name="T37" fmla="*/ 156 h 180"/>
              <a:gd name="T38" fmla="*/ 57 w 96"/>
              <a:gd name="T39" fmla="*/ 165 h 180"/>
              <a:gd name="T40" fmla="*/ 48 w 96"/>
              <a:gd name="T41" fmla="*/ 174 h 180"/>
              <a:gd name="T42" fmla="*/ 90 w 96"/>
              <a:gd name="T43" fmla="*/ 150 h 180"/>
              <a:gd name="T44" fmla="*/ 6 w 96"/>
              <a:gd name="T45" fmla="*/ 150 h 180"/>
              <a:gd name="T46" fmla="*/ 6 w 96"/>
              <a:gd name="T47" fmla="*/ 30 h 180"/>
              <a:gd name="T48" fmla="*/ 90 w 96"/>
              <a:gd name="T49" fmla="*/ 30 h 180"/>
              <a:gd name="T50" fmla="*/ 90 w 96"/>
              <a:gd name="T51" fmla="*/ 1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6" h="180">
                <a:moveTo>
                  <a:pt x="81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3"/>
                  <a:pt x="7" y="180"/>
                  <a:pt x="15" y="180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89" y="180"/>
                  <a:pt x="96" y="173"/>
                  <a:pt x="96" y="16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7"/>
                  <a:pt x="89" y="0"/>
                  <a:pt x="81" y="0"/>
                </a:cubicBezTo>
                <a:moveTo>
                  <a:pt x="39" y="12"/>
                </a:moveTo>
                <a:cubicBezTo>
                  <a:pt x="57" y="12"/>
                  <a:pt x="57" y="12"/>
                  <a:pt x="57" y="12"/>
                </a:cubicBezTo>
                <a:cubicBezTo>
                  <a:pt x="59" y="12"/>
                  <a:pt x="60" y="13"/>
                  <a:pt x="60" y="15"/>
                </a:cubicBezTo>
                <a:cubicBezTo>
                  <a:pt x="60" y="17"/>
                  <a:pt x="59" y="18"/>
                  <a:pt x="57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8"/>
                  <a:pt x="36" y="17"/>
                  <a:pt x="36" y="15"/>
                </a:cubicBezTo>
                <a:cubicBezTo>
                  <a:pt x="36" y="13"/>
                  <a:pt x="37" y="12"/>
                  <a:pt x="39" y="12"/>
                </a:cubicBezTo>
                <a:moveTo>
                  <a:pt x="48" y="174"/>
                </a:moveTo>
                <a:cubicBezTo>
                  <a:pt x="43" y="174"/>
                  <a:pt x="39" y="170"/>
                  <a:pt x="39" y="165"/>
                </a:cubicBezTo>
                <a:cubicBezTo>
                  <a:pt x="39" y="160"/>
                  <a:pt x="43" y="156"/>
                  <a:pt x="48" y="156"/>
                </a:cubicBezTo>
                <a:cubicBezTo>
                  <a:pt x="53" y="156"/>
                  <a:pt x="57" y="160"/>
                  <a:pt x="57" y="165"/>
                </a:cubicBezTo>
                <a:cubicBezTo>
                  <a:pt x="57" y="170"/>
                  <a:pt x="53" y="174"/>
                  <a:pt x="48" y="174"/>
                </a:cubicBezTo>
                <a:moveTo>
                  <a:pt x="90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6" y="30"/>
                  <a:pt x="6" y="30"/>
                  <a:pt x="6" y="30"/>
                </a:cubicBezTo>
                <a:cubicBezTo>
                  <a:pt x="90" y="30"/>
                  <a:pt x="90" y="30"/>
                  <a:pt x="90" y="30"/>
                </a:cubicBezTo>
                <a:lnTo>
                  <a:pt x="90" y="1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46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30879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26119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灯片编号占位符 1"/>
          <p:cNvSpPr txBox="1">
            <a:spLocks/>
          </p:cNvSpPr>
          <p:nvPr/>
        </p:nvSpPr>
        <p:spPr>
          <a:xfrm>
            <a:off x="8244408" y="6548308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11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-0.27483 -0.316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158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-0.03194 -0.3900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  <p:bldP spid="37" grpId="0"/>
      <p:bldP spid="28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" y="0"/>
            <a:ext cx="5084215" cy="1196752"/>
            <a:chOff x="1" y="0"/>
            <a:chExt cx="2796167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2299223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Block Diagram 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-828600" y="729091"/>
            <a:ext cx="10077128" cy="5292197"/>
            <a:chOff x="903585" y="585075"/>
            <a:chExt cx="10077128" cy="5292197"/>
          </a:xfrm>
        </p:grpSpPr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val="1979971317"/>
                </p:ext>
              </p:extLst>
            </p:nvPr>
          </p:nvGraphicFramePr>
          <p:xfrm>
            <a:off x="903585" y="585075"/>
            <a:ext cx="10077128" cy="52921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6" name="直接连接符 5">
              <a:extLst/>
            </p:cNvPr>
            <p:cNvCxnSpPr>
              <a:cxnSpLocks/>
            </p:cNvCxnSpPr>
            <p:nvPr/>
          </p:nvCxnSpPr>
          <p:spPr bwMode="auto">
            <a:xfrm>
              <a:off x="5646120" y="5074109"/>
              <a:ext cx="150016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/>
            </p:cNvPr>
            <p:cNvCxnSpPr>
              <a:cxnSpLocks/>
            </p:cNvCxnSpPr>
            <p:nvPr/>
          </p:nvCxnSpPr>
          <p:spPr bwMode="auto">
            <a:xfrm flipV="1">
              <a:off x="5796135" y="3521355"/>
              <a:ext cx="0" cy="155275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/>
            </p:cNvPr>
            <p:cNvCxnSpPr>
              <a:cxnSpLocks/>
            </p:cNvCxnSpPr>
            <p:nvPr/>
          </p:nvCxnSpPr>
          <p:spPr bwMode="auto">
            <a:xfrm flipV="1">
              <a:off x="5794551" y="2348880"/>
              <a:ext cx="1585" cy="1573101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/>
            </p:cNvPr>
            <p:cNvCxnSpPr>
              <a:cxnSpLocks/>
            </p:cNvCxnSpPr>
            <p:nvPr/>
          </p:nvCxnSpPr>
          <p:spPr bwMode="auto">
            <a:xfrm>
              <a:off x="5643219" y="2348880"/>
              <a:ext cx="150016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菱形 11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12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10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187236" y="1921667"/>
            <a:ext cx="28157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99992" y="3295071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Result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187236" y="4787279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Conclusion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240157" y="2002219"/>
            <a:ext cx="565196" cy="5651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4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21249" y="3442283"/>
            <a:ext cx="565196" cy="563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1249" y="4907343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1912600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2123728" y="480934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Solution&amp;Task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115616" y="1988840"/>
            <a:ext cx="622363" cy="622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043608" y="4853708"/>
            <a:ext cx="657439" cy="6635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1075942" y="3442283"/>
            <a:ext cx="604870" cy="604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3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13</a:t>
            </a:fld>
            <a:endParaRPr lang="zh-CN" altLang="en-US" dirty="0"/>
          </a:p>
        </p:txBody>
      </p:sp>
      <p:sp>
        <p:nvSpPr>
          <p:cNvPr id="27" name="菱形 26"/>
          <p:cNvSpPr/>
          <p:nvPr/>
        </p:nvSpPr>
        <p:spPr>
          <a:xfrm>
            <a:off x="8086630" y="63014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灯片编号占位符 1"/>
          <p:cNvSpPr txBox="1">
            <a:spLocks/>
          </p:cNvSpPr>
          <p:nvPr/>
        </p:nvSpPr>
        <p:spPr>
          <a:xfrm>
            <a:off x="8396808" y="65601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13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4" grpId="1"/>
      <p:bldP spid="16" grpId="0" animBg="1"/>
      <p:bldP spid="18" grpId="0" animBg="1"/>
      <p:bldP spid="18" grpId="1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816074" y="4283899"/>
            <a:ext cx="1391889" cy="2333089"/>
            <a:chOff x="9627999" y="1047452"/>
            <a:chExt cx="2579553" cy="4564783"/>
          </a:xfrm>
        </p:grpSpPr>
        <p:pic>
          <p:nvPicPr>
            <p:cNvPr id="5" name="Picture 21" descr="C:\Users\Dsgn\Desktop\iPhone_MockUp\iPhone_5C_Yello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110" y="1047452"/>
              <a:ext cx="2175810" cy="456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5710" y="1733797"/>
              <a:ext cx="1733850" cy="322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11"/>
            <p:cNvSpPr txBox="1">
              <a:spLocks noChangeArrowheads="1"/>
            </p:cNvSpPr>
            <p:nvPr/>
          </p:nvSpPr>
          <p:spPr bwMode="auto">
            <a:xfrm>
              <a:off x="10299119" y="1686588"/>
              <a:ext cx="1908433" cy="504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2000" b="1" dirty="0">
                <a:solidFill>
                  <a:srgbClr val="FFC000"/>
                </a:solidFill>
                <a:latin typeface="Adobe 繁黑體 Std B" pitchFamily="34" charset="-128"/>
                <a:ea typeface="Adobe 繁黑體 Std B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545124" y="3396078"/>
              <a:ext cx="45797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文本框 11"/>
            <p:cNvSpPr txBox="1">
              <a:spLocks noChangeArrowheads="1"/>
            </p:cNvSpPr>
            <p:nvPr/>
          </p:nvSpPr>
          <p:spPr bwMode="auto">
            <a:xfrm>
              <a:off x="9627999" y="4476985"/>
              <a:ext cx="2450990" cy="58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2400" b="1" dirty="0" smtClean="0">
                <a:solidFill>
                  <a:srgbClr val="262626"/>
                </a:solidFill>
                <a:latin typeface="Adobe 繁黑體 Std B" pitchFamily="34" charset="-128"/>
                <a:ea typeface="Adobe 繁黑體 Std B" pitchFamily="34" charset="-128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5" t="4618" r="4656" b="16636"/>
          <a:stretch/>
        </p:blipFill>
        <p:spPr bwMode="auto">
          <a:xfrm>
            <a:off x="2189746" y="1074860"/>
            <a:ext cx="5201207" cy="282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85" y="2171372"/>
            <a:ext cx="982788" cy="1537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8209" r="88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40" y="1905145"/>
            <a:ext cx="740651" cy="123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77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16" y="2097920"/>
            <a:ext cx="785174" cy="133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765" r="94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94" y="2509699"/>
            <a:ext cx="728108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 rot="199242">
            <a:off x="2981192" y="1195897"/>
            <a:ext cx="2590359" cy="440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Line 8 Carriage 5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流程图: 手动操作 2"/>
          <p:cNvSpPr/>
          <p:nvPr/>
        </p:nvSpPr>
        <p:spPr bwMode="auto">
          <a:xfrm rot="10800000">
            <a:off x="2189746" y="1501291"/>
            <a:ext cx="3715160" cy="23246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905 w 10000"/>
              <a:gd name="connsiteY2" fmla="*/ 9777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777"/>
              <a:gd name="connsiteX1" fmla="*/ 10000 w 10000"/>
              <a:gd name="connsiteY1" fmla="*/ 0 h 9777"/>
              <a:gd name="connsiteX2" fmla="*/ 6905 w 10000"/>
              <a:gd name="connsiteY2" fmla="*/ 9777 h 9777"/>
              <a:gd name="connsiteX3" fmla="*/ 4135 w 10000"/>
              <a:gd name="connsiteY3" fmla="*/ 9553 h 9777"/>
              <a:gd name="connsiteX4" fmla="*/ 0 w 10000"/>
              <a:gd name="connsiteY4" fmla="*/ 0 h 9777"/>
              <a:gd name="connsiteX0" fmla="*/ 0 w 10000"/>
              <a:gd name="connsiteY0" fmla="*/ 0 h 10015"/>
              <a:gd name="connsiteX1" fmla="*/ 10000 w 10000"/>
              <a:gd name="connsiteY1" fmla="*/ 0 h 10015"/>
              <a:gd name="connsiteX2" fmla="*/ 6905 w 10000"/>
              <a:gd name="connsiteY2" fmla="*/ 10000 h 10015"/>
              <a:gd name="connsiteX3" fmla="*/ 4164 w 10000"/>
              <a:gd name="connsiteY3" fmla="*/ 10015 h 10015"/>
              <a:gd name="connsiteX4" fmla="*/ 0 w 10000"/>
              <a:gd name="connsiteY4" fmla="*/ 0 h 1001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905 w 10000"/>
              <a:gd name="connsiteY2" fmla="*/ 10000 h 10000"/>
              <a:gd name="connsiteX3" fmla="*/ 4164 w 10000"/>
              <a:gd name="connsiteY3" fmla="*/ 9974 h 10000"/>
              <a:gd name="connsiteX4" fmla="*/ 0 w 10000"/>
              <a:gd name="connsiteY4" fmla="*/ 0 h 10000"/>
              <a:gd name="connsiteX0" fmla="*/ 0 w 9036"/>
              <a:gd name="connsiteY0" fmla="*/ 0 h 10041"/>
              <a:gd name="connsiteX1" fmla="*/ 9036 w 9036"/>
              <a:gd name="connsiteY1" fmla="*/ 41 h 10041"/>
              <a:gd name="connsiteX2" fmla="*/ 5941 w 9036"/>
              <a:gd name="connsiteY2" fmla="*/ 10041 h 10041"/>
              <a:gd name="connsiteX3" fmla="*/ 3200 w 9036"/>
              <a:gd name="connsiteY3" fmla="*/ 10015 h 10041"/>
              <a:gd name="connsiteX4" fmla="*/ 0 w 9036"/>
              <a:gd name="connsiteY4" fmla="*/ 0 h 10041"/>
              <a:gd name="connsiteX0" fmla="*/ 0 w 10000"/>
              <a:gd name="connsiteY0" fmla="*/ 0 h 10000"/>
              <a:gd name="connsiteX1" fmla="*/ 10000 w 10000"/>
              <a:gd name="connsiteY1" fmla="*/ 41 h 10000"/>
              <a:gd name="connsiteX2" fmla="*/ 6575 w 10000"/>
              <a:gd name="connsiteY2" fmla="*/ 10000 h 10000"/>
              <a:gd name="connsiteX3" fmla="*/ 4602 w 10000"/>
              <a:gd name="connsiteY3" fmla="*/ 9974 h 10000"/>
              <a:gd name="connsiteX4" fmla="*/ 0 w 10000"/>
              <a:gd name="connsiteY4" fmla="*/ 0 h 10000"/>
              <a:gd name="connsiteX0" fmla="*/ 0 w 10000"/>
              <a:gd name="connsiteY0" fmla="*/ 0 h 9974"/>
              <a:gd name="connsiteX1" fmla="*/ 10000 w 10000"/>
              <a:gd name="connsiteY1" fmla="*/ 41 h 9974"/>
              <a:gd name="connsiteX2" fmla="*/ 5839 w 10000"/>
              <a:gd name="connsiteY2" fmla="*/ 9966 h 9974"/>
              <a:gd name="connsiteX3" fmla="*/ 4602 w 10000"/>
              <a:gd name="connsiteY3" fmla="*/ 9974 h 9974"/>
              <a:gd name="connsiteX4" fmla="*/ 0 w 10000"/>
              <a:gd name="connsiteY4" fmla="*/ 0 h 9974"/>
              <a:gd name="connsiteX0" fmla="*/ 0 w 9654"/>
              <a:gd name="connsiteY0" fmla="*/ 96 h 9959"/>
              <a:gd name="connsiteX1" fmla="*/ 9654 w 9654"/>
              <a:gd name="connsiteY1" fmla="*/ 0 h 9959"/>
              <a:gd name="connsiteX2" fmla="*/ 5493 w 9654"/>
              <a:gd name="connsiteY2" fmla="*/ 9951 h 9959"/>
              <a:gd name="connsiteX3" fmla="*/ 4256 w 9654"/>
              <a:gd name="connsiteY3" fmla="*/ 9959 h 9959"/>
              <a:gd name="connsiteX4" fmla="*/ 0 w 9654"/>
              <a:gd name="connsiteY4" fmla="*/ 96 h 9959"/>
              <a:gd name="connsiteX0" fmla="*/ 0 w 10067"/>
              <a:gd name="connsiteY0" fmla="*/ 0 h 9904"/>
              <a:gd name="connsiteX1" fmla="*/ 10067 w 10067"/>
              <a:gd name="connsiteY1" fmla="*/ 282 h 9904"/>
              <a:gd name="connsiteX2" fmla="*/ 5690 w 10067"/>
              <a:gd name="connsiteY2" fmla="*/ 9896 h 9904"/>
              <a:gd name="connsiteX3" fmla="*/ 4409 w 10067"/>
              <a:gd name="connsiteY3" fmla="*/ 9904 h 9904"/>
              <a:gd name="connsiteX4" fmla="*/ 0 w 10067"/>
              <a:gd name="connsiteY4" fmla="*/ 0 h 9904"/>
              <a:gd name="connsiteX0" fmla="*/ 0 w 14078"/>
              <a:gd name="connsiteY0" fmla="*/ 0 h 19163"/>
              <a:gd name="connsiteX1" fmla="*/ 14078 w 14078"/>
              <a:gd name="connsiteY1" fmla="*/ 9448 h 19163"/>
              <a:gd name="connsiteX2" fmla="*/ 9730 w 14078"/>
              <a:gd name="connsiteY2" fmla="*/ 19155 h 19163"/>
              <a:gd name="connsiteX3" fmla="*/ 8458 w 14078"/>
              <a:gd name="connsiteY3" fmla="*/ 19163 h 19163"/>
              <a:gd name="connsiteX4" fmla="*/ 0 w 14078"/>
              <a:gd name="connsiteY4" fmla="*/ 0 h 19163"/>
              <a:gd name="connsiteX0" fmla="*/ 0 w 13877"/>
              <a:gd name="connsiteY0" fmla="*/ 0 h 19163"/>
              <a:gd name="connsiteX1" fmla="*/ 13877 w 13877"/>
              <a:gd name="connsiteY1" fmla="*/ 2264 h 19163"/>
              <a:gd name="connsiteX2" fmla="*/ 9730 w 13877"/>
              <a:gd name="connsiteY2" fmla="*/ 19155 h 19163"/>
              <a:gd name="connsiteX3" fmla="*/ 8458 w 13877"/>
              <a:gd name="connsiteY3" fmla="*/ 19163 h 19163"/>
              <a:gd name="connsiteX4" fmla="*/ 0 w 13877"/>
              <a:gd name="connsiteY4" fmla="*/ 0 h 19163"/>
              <a:gd name="connsiteX0" fmla="*/ 0 w 13877"/>
              <a:gd name="connsiteY0" fmla="*/ 0 h 19363"/>
              <a:gd name="connsiteX1" fmla="*/ 13877 w 13877"/>
              <a:gd name="connsiteY1" fmla="*/ 2264 h 19363"/>
              <a:gd name="connsiteX2" fmla="*/ 9931 w 13877"/>
              <a:gd name="connsiteY2" fmla="*/ 19363 h 19363"/>
              <a:gd name="connsiteX3" fmla="*/ 8458 w 13877"/>
              <a:gd name="connsiteY3" fmla="*/ 19163 h 19363"/>
              <a:gd name="connsiteX4" fmla="*/ 0 w 13877"/>
              <a:gd name="connsiteY4" fmla="*/ 0 h 19363"/>
              <a:gd name="connsiteX0" fmla="*/ 0 w 13877"/>
              <a:gd name="connsiteY0" fmla="*/ 0 h 20204"/>
              <a:gd name="connsiteX1" fmla="*/ 13877 w 13877"/>
              <a:gd name="connsiteY1" fmla="*/ 2264 h 20204"/>
              <a:gd name="connsiteX2" fmla="*/ 9931 w 13877"/>
              <a:gd name="connsiteY2" fmla="*/ 19363 h 20204"/>
              <a:gd name="connsiteX3" fmla="*/ 9193 w 13877"/>
              <a:gd name="connsiteY3" fmla="*/ 20204 h 20204"/>
              <a:gd name="connsiteX4" fmla="*/ 0 w 13877"/>
              <a:gd name="connsiteY4" fmla="*/ 0 h 20204"/>
              <a:gd name="connsiteX0" fmla="*/ 0 w 13877"/>
              <a:gd name="connsiteY0" fmla="*/ 0 h 20204"/>
              <a:gd name="connsiteX1" fmla="*/ 13877 w 13877"/>
              <a:gd name="connsiteY1" fmla="*/ 2264 h 20204"/>
              <a:gd name="connsiteX2" fmla="*/ 11521 w 13877"/>
              <a:gd name="connsiteY2" fmla="*/ 18812 h 20204"/>
              <a:gd name="connsiteX3" fmla="*/ 9193 w 13877"/>
              <a:gd name="connsiteY3" fmla="*/ 20204 h 20204"/>
              <a:gd name="connsiteX4" fmla="*/ 0 w 13877"/>
              <a:gd name="connsiteY4" fmla="*/ 0 h 20204"/>
              <a:gd name="connsiteX0" fmla="*/ 0 w 13877"/>
              <a:gd name="connsiteY0" fmla="*/ 0 h 20066"/>
              <a:gd name="connsiteX1" fmla="*/ 13877 w 13877"/>
              <a:gd name="connsiteY1" fmla="*/ 2264 h 20066"/>
              <a:gd name="connsiteX2" fmla="*/ 11521 w 13877"/>
              <a:gd name="connsiteY2" fmla="*/ 18812 h 20066"/>
              <a:gd name="connsiteX3" fmla="*/ 10824 w 13877"/>
              <a:gd name="connsiteY3" fmla="*/ 20066 h 20066"/>
              <a:gd name="connsiteX4" fmla="*/ 0 w 13877"/>
              <a:gd name="connsiteY4" fmla="*/ 0 h 20066"/>
              <a:gd name="connsiteX0" fmla="*/ 0 w 14529"/>
              <a:gd name="connsiteY0" fmla="*/ 0 h 20066"/>
              <a:gd name="connsiteX1" fmla="*/ 14529 w 14529"/>
              <a:gd name="connsiteY1" fmla="*/ 2264 h 20066"/>
              <a:gd name="connsiteX2" fmla="*/ 11521 w 14529"/>
              <a:gd name="connsiteY2" fmla="*/ 18812 h 20066"/>
              <a:gd name="connsiteX3" fmla="*/ 10824 w 14529"/>
              <a:gd name="connsiteY3" fmla="*/ 20066 h 20066"/>
              <a:gd name="connsiteX4" fmla="*/ 0 w 14529"/>
              <a:gd name="connsiteY4" fmla="*/ 0 h 20066"/>
              <a:gd name="connsiteX0" fmla="*/ 0 w 14611"/>
              <a:gd name="connsiteY0" fmla="*/ 0 h 18964"/>
              <a:gd name="connsiteX1" fmla="*/ 14611 w 14611"/>
              <a:gd name="connsiteY1" fmla="*/ 1162 h 18964"/>
              <a:gd name="connsiteX2" fmla="*/ 11603 w 14611"/>
              <a:gd name="connsiteY2" fmla="*/ 17710 h 18964"/>
              <a:gd name="connsiteX3" fmla="*/ 10906 w 14611"/>
              <a:gd name="connsiteY3" fmla="*/ 18964 h 18964"/>
              <a:gd name="connsiteX4" fmla="*/ 0 w 14611"/>
              <a:gd name="connsiteY4" fmla="*/ 0 h 18964"/>
              <a:gd name="connsiteX0" fmla="*/ 0 w 19706"/>
              <a:gd name="connsiteY0" fmla="*/ 0 h 19239"/>
              <a:gd name="connsiteX1" fmla="*/ 19706 w 19706"/>
              <a:gd name="connsiteY1" fmla="*/ 1437 h 19239"/>
              <a:gd name="connsiteX2" fmla="*/ 16698 w 19706"/>
              <a:gd name="connsiteY2" fmla="*/ 17985 h 19239"/>
              <a:gd name="connsiteX3" fmla="*/ 16001 w 19706"/>
              <a:gd name="connsiteY3" fmla="*/ 19239 h 19239"/>
              <a:gd name="connsiteX4" fmla="*/ 0 w 19706"/>
              <a:gd name="connsiteY4" fmla="*/ 0 h 19239"/>
              <a:gd name="connsiteX0" fmla="*/ 0 w 18198"/>
              <a:gd name="connsiteY0" fmla="*/ 0 h 19239"/>
              <a:gd name="connsiteX1" fmla="*/ 18198 w 18198"/>
              <a:gd name="connsiteY1" fmla="*/ 1437 h 19239"/>
              <a:gd name="connsiteX2" fmla="*/ 15190 w 18198"/>
              <a:gd name="connsiteY2" fmla="*/ 17985 h 19239"/>
              <a:gd name="connsiteX3" fmla="*/ 14493 w 18198"/>
              <a:gd name="connsiteY3" fmla="*/ 19239 h 19239"/>
              <a:gd name="connsiteX4" fmla="*/ 0 w 18198"/>
              <a:gd name="connsiteY4" fmla="*/ 0 h 1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" h="19239">
                <a:moveTo>
                  <a:pt x="0" y="0"/>
                </a:moveTo>
                <a:lnTo>
                  <a:pt x="18198" y="1437"/>
                </a:lnTo>
                <a:lnTo>
                  <a:pt x="15190" y="17985"/>
                </a:lnTo>
                <a:lnTo>
                  <a:pt x="14493" y="19239"/>
                </a:lnTo>
                <a:lnTo>
                  <a:pt x="0" y="0"/>
                </a:lnTo>
                <a:close/>
              </a:path>
            </a:pathLst>
          </a:custGeom>
          <a:solidFill>
            <a:srgbClr val="DDD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7" name="图片 16" descr="图片包含 计算机, 笔记本电脑, 室内, 就坐&#10;&#10;已生成极高可信度的说明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1519" r="10032" b="12798"/>
          <a:stretch/>
        </p:blipFill>
        <p:spPr bwMode="auto">
          <a:xfrm>
            <a:off x="1795086" y="4555959"/>
            <a:ext cx="2729182" cy="1814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8" name="组合 17"/>
          <p:cNvGrpSpPr/>
          <p:nvPr/>
        </p:nvGrpSpPr>
        <p:grpSpPr>
          <a:xfrm rot="11442223">
            <a:off x="4179287" y="4777555"/>
            <a:ext cx="948057" cy="1320339"/>
            <a:chOff x="8637357" y="2361834"/>
            <a:chExt cx="1114425" cy="1538288"/>
          </a:xfrm>
        </p:grpSpPr>
        <p:sp>
          <p:nvSpPr>
            <p:cNvPr id="19" name="弧形 18"/>
            <p:cNvSpPr/>
            <p:nvPr/>
          </p:nvSpPr>
          <p:spPr bwMode="auto">
            <a:xfrm rot="12963729">
              <a:off x="8877069" y="2552334"/>
              <a:ext cx="635000" cy="1127125"/>
            </a:xfrm>
            <a:prstGeom prst="arc">
              <a:avLst>
                <a:gd name="adj1" fmla="val 16200000"/>
                <a:gd name="adj2" fmla="val 19079316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 bwMode="auto">
            <a:xfrm rot="12963729">
              <a:off x="8637357" y="2361834"/>
              <a:ext cx="1114425" cy="1538288"/>
            </a:xfrm>
            <a:prstGeom prst="arc">
              <a:avLst>
                <a:gd name="adj1" fmla="val 16200000"/>
                <a:gd name="adj2" fmla="val 2042529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弧形 20"/>
            <p:cNvSpPr/>
            <p:nvPr/>
          </p:nvSpPr>
          <p:spPr bwMode="auto">
            <a:xfrm rot="12963729">
              <a:off x="9124719" y="2496772"/>
              <a:ext cx="487363" cy="1117600"/>
            </a:xfrm>
            <a:prstGeom prst="arc">
              <a:avLst>
                <a:gd name="adj1" fmla="val 16200000"/>
                <a:gd name="adj2" fmla="val 1787541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2" name="文本框 65"/>
          <p:cNvSpPr>
            <a:spLocks noChangeArrowheads="1"/>
          </p:cNvSpPr>
          <p:nvPr/>
        </p:nvSpPr>
        <p:spPr bwMode="auto">
          <a:xfrm>
            <a:off x="5775434" y="4622116"/>
            <a:ext cx="144345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sym typeface="宋体" pitchFamily="2" charset="-122"/>
              </a:rPr>
              <a:t>Line 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sym typeface="宋体" pitchFamily="2" charset="-122"/>
              </a:rPr>
              <a:t>Carriage 5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err="1" smtClean="0">
                <a:solidFill>
                  <a:srgbClr val="000000"/>
                </a:solidFill>
                <a:sym typeface="宋体" pitchFamily="2" charset="-122"/>
              </a:rPr>
              <a:t>Num</a:t>
            </a:r>
            <a:r>
              <a:rPr lang="en-US" altLang="zh-CN" sz="3200" b="1" dirty="0" smtClean="0">
                <a:solidFill>
                  <a:srgbClr val="000000"/>
                </a:solidFill>
                <a:sym typeface="宋体" pitchFamily="2" charset="-122"/>
              </a:rPr>
              <a:t>: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u="sng" dirty="0">
                <a:solidFill>
                  <a:srgbClr val="000000"/>
                </a:solidFill>
                <a:sym typeface="宋体" pitchFamily="2" charset="-122"/>
              </a:rPr>
              <a:t>6</a:t>
            </a:r>
            <a:endParaRPr lang="zh-CN" altLang="en-US" sz="3200" b="1" u="sng" dirty="0">
              <a:solidFill>
                <a:srgbClr val="000000"/>
              </a:solidFill>
              <a:sym typeface="宋体" pitchFamily="2" charset="-122"/>
            </a:endParaRPr>
          </a:p>
        </p:txBody>
      </p:sp>
      <p:pic>
        <p:nvPicPr>
          <p:cNvPr id="23" name="图片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29" y="6185518"/>
            <a:ext cx="411913" cy="46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燕尾形 23"/>
          <p:cNvSpPr/>
          <p:nvPr/>
        </p:nvSpPr>
        <p:spPr>
          <a:xfrm rot="3253259">
            <a:off x="1479377" y="4759520"/>
            <a:ext cx="337358" cy="366588"/>
          </a:xfrm>
          <a:prstGeom prst="chevron">
            <a:avLst>
              <a:gd name="adj" fmla="val 5442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 rot="6047191">
            <a:off x="1320996" y="4035844"/>
            <a:ext cx="337358" cy="366588"/>
          </a:xfrm>
          <a:prstGeom prst="chevron">
            <a:avLst>
              <a:gd name="adj" fmla="val 5442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 rot="8638516">
            <a:off x="1715269" y="3517274"/>
            <a:ext cx="337358" cy="366588"/>
          </a:xfrm>
          <a:prstGeom prst="chevron">
            <a:avLst>
              <a:gd name="adj" fmla="val 5442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流程图: 手动操作 2"/>
          <p:cNvSpPr/>
          <p:nvPr/>
        </p:nvSpPr>
        <p:spPr bwMode="auto">
          <a:xfrm rot="11482568" flipH="1">
            <a:off x="3106598" y="1174696"/>
            <a:ext cx="4064481" cy="297783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905 w 10000"/>
              <a:gd name="connsiteY2" fmla="*/ 9777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9777"/>
              <a:gd name="connsiteX1" fmla="*/ 10000 w 10000"/>
              <a:gd name="connsiteY1" fmla="*/ 0 h 9777"/>
              <a:gd name="connsiteX2" fmla="*/ 6905 w 10000"/>
              <a:gd name="connsiteY2" fmla="*/ 9777 h 9777"/>
              <a:gd name="connsiteX3" fmla="*/ 4135 w 10000"/>
              <a:gd name="connsiteY3" fmla="*/ 9553 h 9777"/>
              <a:gd name="connsiteX4" fmla="*/ 0 w 10000"/>
              <a:gd name="connsiteY4" fmla="*/ 0 h 9777"/>
              <a:gd name="connsiteX0" fmla="*/ 0 w 10000"/>
              <a:gd name="connsiteY0" fmla="*/ 0 h 10015"/>
              <a:gd name="connsiteX1" fmla="*/ 10000 w 10000"/>
              <a:gd name="connsiteY1" fmla="*/ 0 h 10015"/>
              <a:gd name="connsiteX2" fmla="*/ 6905 w 10000"/>
              <a:gd name="connsiteY2" fmla="*/ 10000 h 10015"/>
              <a:gd name="connsiteX3" fmla="*/ 4164 w 10000"/>
              <a:gd name="connsiteY3" fmla="*/ 10015 h 10015"/>
              <a:gd name="connsiteX4" fmla="*/ 0 w 10000"/>
              <a:gd name="connsiteY4" fmla="*/ 0 h 1001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905 w 10000"/>
              <a:gd name="connsiteY2" fmla="*/ 10000 h 10000"/>
              <a:gd name="connsiteX3" fmla="*/ 4164 w 10000"/>
              <a:gd name="connsiteY3" fmla="*/ 9974 h 10000"/>
              <a:gd name="connsiteX4" fmla="*/ 0 w 10000"/>
              <a:gd name="connsiteY4" fmla="*/ 0 h 10000"/>
              <a:gd name="connsiteX0" fmla="*/ 0 w 9036"/>
              <a:gd name="connsiteY0" fmla="*/ 0 h 10041"/>
              <a:gd name="connsiteX1" fmla="*/ 9036 w 9036"/>
              <a:gd name="connsiteY1" fmla="*/ 41 h 10041"/>
              <a:gd name="connsiteX2" fmla="*/ 5941 w 9036"/>
              <a:gd name="connsiteY2" fmla="*/ 10041 h 10041"/>
              <a:gd name="connsiteX3" fmla="*/ 3200 w 9036"/>
              <a:gd name="connsiteY3" fmla="*/ 10015 h 10041"/>
              <a:gd name="connsiteX4" fmla="*/ 0 w 9036"/>
              <a:gd name="connsiteY4" fmla="*/ 0 h 10041"/>
              <a:gd name="connsiteX0" fmla="*/ 0 w 10000"/>
              <a:gd name="connsiteY0" fmla="*/ 0 h 10000"/>
              <a:gd name="connsiteX1" fmla="*/ 10000 w 10000"/>
              <a:gd name="connsiteY1" fmla="*/ 41 h 10000"/>
              <a:gd name="connsiteX2" fmla="*/ 6575 w 10000"/>
              <a:gd name="connsiteY2" fmla="*/ 10000 h 10000"/>
              <a:gd name="connsiteX3" fmla="*/ 4602 w 10000"/>
              <a:gd name="connsiteY3" fmla="*/ 9974 h 10000"/>
              <a:gd name="connsiteX4" fmla="*/ 0 w 10000"/>
              <a:gd name="connsiteY4" fmla="*/ 0 h 10000"/>
              <a:gd name="connsiteX0" fmla="*/ 0 w 10000"/>
              <a:gd name="connsiteY0" fmla="*/ 0 h 9974"/>
              <a:gd name="connsiteX1" fmla="*/ 10000 w 10000"/>
              <a:gd name="connsiteY1" fmla="*/ 41 h 9974"/>
              <a:gd name="connsiteX2" fmla="*/ 5839 w 10000"/>
              <a:gd name="connsiteY2" fmla="*/ 9966 h 9974"/>
              <a:gd name="connsiteX3" fmla="*/ 4602 w 10000"/>
              <a:gd name="connsiteY3" fmla="*/ 9974 h 9974"/>
              <a:gd name="connsiteX4" fmla="*/ 0 w 10000"/>
              <a:gd name="connsiteY4" fmla="*/ 0 h 9974"/>
              <a:gd name="connsiteX0" fmla="*/ 0 w 9654"/>
              <a:gd name="connsiteY0" fmla="*/ 96 h 9959"/>
              <a:gd name="connsiteX1" fmla="*/ 9654 w 9654"/>
              <a:gd name="connsiteY1" fmla="*/ 0 h 9959"/>
              <a:gd name="connsiteX2" fmla="*/ 5493 w 9654"/>
              <a:gd name="connsiteY2" fmla="*/ 9951 h 9959"/>
              <a:gd name="connsiteX3" fmla="*/ 4256 w 9654"/>
              <a:gd name="connsiteY3" fmla="*/ 9959 h 9959"/>
              <a:gd name="connsiteX4" fmla="*/ 0 w 9654"/>
              <a:gd name="connsiteY4" fmla="*/ 96 h 9959"/>
              <a:gd name="connsiteX0" fmla="*/ 0 w 10067"/>
              <a:gd name="connsiteY0" fmla="*/ 0 h 9904"/>
              <a:gd name="connsiteX1" fmla="*/ 10067 w 10067"/>
              <a:gd name="connsiteY1" fmla="*/ 282 h 9904"/>
              <a:gd name="connsiteX2" fmla="*/ 5690 w 10067"/>
              <a:gd name="connsiteY2" fmla="*/ 9896 h 9904"/>
              <a:gd name="connsiteX3" fmla="*/ 4409 w 10067"/>
              <a:gd name="connsiteY3" fmla="*/ 9904 h 9904"/>
              <a:gd name="connsiteX4" fmla="*/ 0 w 10067"/>
              <a:gd name="connsiteY4" fmla="*/ 0 h 9904"/>
              <a:gd name="connsiteX0" fmla="*/ 0 w 14078"/>
              <a:gd name="connsiteY0" fmla="*/ 0 h 19163"/>
              <a:gd name="connsiteX1" fmla="*/ 14078 w 14078"/>
              <a:gd name="connsiteY1" fmla="*/ 9448 h 19163"/>
              <a:gd name="connsiteX2" fmla="*/ 9730 w 14078"/>
              <a:gd name="connsiteY2" fmla="*/ 19155 h 19163"/>
              <a:gd name="connsiteX3" fmla="*/ 8458 w 14078"/>
              <a:gd name="connsiteY3" fmla="*/ 19163 h 19163"/>
              <a:gd name="connsiteX4" fmla="*/ 0 w 14078"/>
              <a:gd name="connsiteY4" fmla="*/ 0 h 19163"/>
              <a:gd name="connsiteX0" fmla="*/ 0 w 13877"/>
              <a:gd name="connsiteY0" fmla="*/ 0 h 19163"/>
              <a:gd name="connsiteX1" fmla="*/ 13877 w 13877"/>
              <a:gd name="connsiteY1" fmla="*/ 2264 h 19163"/>
              <a:gd name="connsiteX2" fmla="*/ 9730 w 13877"/>
              <a:gd name="connsiteY2" fmla="*/ 19155 h 19163"/>
              <a:gd name="connsiteX3" fmla="*/ 8458 w 13877"/>
              <a:gd name="connsiteY3" fmla="*/ 19163 h 19163"/>
              <a:gd name="connsiteX4" fmla="*/ 0 w 13877"/>
              <a:gd name="connsiteY4" fmla="*/ 0 h 19163"/>
              <a:gd name="connsiteX0" fmla="*/ 0 w 13877"/>
              <a:gd name="connsiteY0" fmla="*/ 0 h 19363"/>
              <a:gd name="connsiteX1" fmla="*/ 13877 w 13877"/>
              <a:gd name="connsiteY1" fmla="*/ 2264 h 19363"/>
              <a:gd name="connsiteX2" fmla="*/ 9931 w 13877"/>
              <a:gd name="connsiteY2" fmla="*/ 19363 h 19363"/>
              <a:gd name="connsiteX3" fmla="*/ 8458 w 13877"/>
              <a:gd name="connsiteY3" fmla="*/ 19163 h 19363"/>
              <a:gd name="connsiteX4" fmla="*/ 0 w 13877"/>
              <a:gd name="connsiteY4" fmla="*/ 0 h 19363"/>
              <a:gd name="connsiteX0" fmla="*/ 0 w 13877"/>
              <a:gd name="connsiteY0" fmla="*/ 0 h 20204"/>
              <a:gd name="connsiteX1" fmla="*/ 13877 w 13877"/>
              <a:gd name="connsiteY1" fmla="*/ 2264 h 20204"/>
              <a:gd name="connsiteX2" fmla="*/ 9931 w 13877"/>
              <a:gd name="connsiteY2" fmla="*/ 19363 h 20204"/>
              <a:gd name="connsiteX3" fmla="*/ 9193 w 13877"/>
              <a:gd name="connsiteY3" fmla="*/ 20204 h 20204"/>
              <a:gd name="connsiteX4" fmla="*/ 0 w 13877"/>
              <a:gd name="connsiteY4" fmla="*/ 0 h 20204"/>
              <a:gd name="connsiteX0" fmla="*/ 0 w 13877"/>
              <a:gd name="connsiteY0" fmla="*/ 0 h 20204"/>
              <a:gd name="connsiteX1" fmla="*/ 13877 w 13877"/>
              <a:gd name="connsiteY1" fmla="*/ 2264 h 20204"/>
              <a:gd name="connsiteX2" fmla="*/ 11045 w 13877"/>
              <a:gd name="connsiteY2" fmla="*/ 19712 h 20204"/>
              <a:gd name="connsiteX3" fmla="*/ 9193 w 13877"/>
              <a:gd name="connsiteY3" fmla="*/ 20204 h 20204"/>
              <a:gd name="connsiteX4" fmla="*/ 0 w 13877"/>
              <a:gd name="connsiteY4" fmla="*/ 0 h 20204"/>
              <a:gd name="connsiteX0" fmla="*/ 0 w 13877"/>
              <a:gd name="connsiteY0" fmla="*/ 0 h 20982"/>
              <a:gd name="connsiteX1" fmla="*/ 13877 w 13877"/>
              <a:gd name="connsiteY1" fmla="*/ 2264 h 20982"/>
              <a:gd name="connsiteX2" fmla="*/ 11045 w 13877"/>
              <a:gd name="connsiteY2" fmla="*/ 19712 h 20982"/>
              <a:gd name="connsiteX3" fmla="*/ 10320 w 13877"/>
              <a:gd name="connsiteY3" fmla="*/ 20982 h 20982"/>
              <a:gd name="connsiteX4" fmla="*/ 0 w 13877"/>
              <a:gd name="connsiteY4" fmla="*/ 0 h 20982"/>
              <a:gd name="connsiteX0" fmla="*/ 0 w 13877"/>
              <a:gd name="connsiteY0" fmla="*/ 0 h 20982"/>
              <a:gd name="connsiteX1" fmla="*/ 13877 w 13877"/>
              <a:gd name="connsiteY1" fmla="*/ 2264 h 20982"/>
              <a:gd name="connsiteX2" fmla="*/ 12831 w 13877"/>
              <a:gd name="connsiteY2" fmla="*/ 19366 h 20982"/>
              <a:gd name="connsiteX3" fmla="*/ 10320 w 13877"/>
              <a:gd name="connsiteY3" fmla="*/ 20982 h 20982"/>
              <a:gd name="connsiteX4" fmla="*/ 0 w 13877"/>
              <a:gd name="connsiteY4" fmla="*/ 0 h 20982"/>
              <a:gd name="connsiteX0" fmla="*/ 0 w 13877"/>
              <a:gd name="connsiteY0" fmla="*/ 0 h 20720"/>
              <a:gd name="connsiteX1" fmla="*/ 13877 w 13877"/>
              <a:gd name="connsiteY1" fmla="*/ 2264 h 20720"/>
              <a:gd name="connsiteX2" fmla="*/ 12831 w 13877"/>
              <a:gd name="connsiteY2" fmla="*/ 19366 h 20720"/>
              <a:gd name="connsiteX3" fmla="*/ 11967 w 13877"/>
              <a:gd name="connsiteY3" fmla="*/ 20720 h 20720"/>
              <a:gd name="connsiteX4" fmla="*/ 0 w 13877"/>
              <a:gd name="connsiteY4" fmla="*/ 0 h 20720"/>
              <a:gd name="connsiteX0" fmla="*/ 0 w 15205"/>
              <a:gd name="connsiteY0" fmla="*/ 0 h 20720"/>
              <a:gd name="connsiteX1" fmla="*/ 15205 w 15205"/>
              <a:gd name="connsiteY1" fmla="*/ 3722 h 20720"/>
              <a:gd name="connsiteX2" fmla="*/ 12831 w 15205"/>
              <a:gd name="connsiteY2" fmla="*/ 19366 h 20720"/>
              <a:gd name="connsiteX3" fmla="*/ 11967 w 15205"/>
              <a:gd name="connsiteY3" fmla="*/ 20720 h 20720"/>
              <a:gd name="connsiteX4" fmla="*/ 0 w 15205"/>
              <a:gd name="connsiteY4" fmla="*/ 0 h 20720"/>
              <a:gd name="connsiteX0" fmla="*/ 0 w 15564"/>
              <a:gd name="connsiteY0" fmla="*/ 0 h 20720"/>
              <a:gd name="connsiteX1" fmla="*/ 15564 w 15564"/>
              <a:gd name="connsiteY1" fmla="*/ 3891 h 20720"/>
              <a:gd name="connsiteX2" fmla="*/ 12831 w 15564"/>
              <a:gd name="connsiteY2" fmla="*/ 19366 h 20720"/>
              <a:gd name="connsiteX3" fmla="*/ 11967 w 15564"/>
              <a:gd name="connsiteY3" fmla="*/ 20720 h 20720"/>
              <a:gd name="connsiteX4" fmla="*/ 0 w 15564"/>
              <a:gd name="connsiteY4" fmla="*/ 0 h 20720"/>
              <a:gd name="connsiteX0" fmla="*/ 0 w 15564"/>
              <a:gd name="connsiteY0" fmla="*/ 0 h 20720"/>
              <a:gd name="connsiteX1" fmla="*/ 15564 w 15564"/>
              <a:gd name="connsiteY1" fmla="*/ 3891 h 20720"/>
              <a:gd name="connsiteX2" fmla="*/ 12831 w 15564"/>
              <a:gd name="connsiteY2" fmla="*/ 19366 h 20720"/>
              <a:gd name="connsiteX3" fmla="*/ 11967 w 15564"/>
              <a:gd name="connsiteY3" fmla="*/ 20720 h 20720"/>
              <a:gd name="connsiteX4" fmla="*/ 0 w 15564"/>
              <a:gd name="connsiteY4" fmla="*/ 0 h 20720"/>
              <a:gd name="connsiteX0" fmla="*/ 0 w 16660"/>
              <a:gd name="connsiteY0" fmla="*/ 0 h 22013"/>
              <a:gd name="connsiteX1" fmla="*/ 16660 w 16660"/>
              <a:gd name="connsiteY1" fmla="*/ 5184 h 22013"/>
              <a:gd name="connsiteX2" fmla="*/ 13927 w 16660"/>
              <a:gd name="connsiteY2" fmla="*/ 20659 h 22013"/>
              <a:gd name="connsiteX3" fmla="*/ 13063 w 16660"/>
              <a:gd name="connsiteY3" fmla="*/ 22013 h 22013"/>
              <a:gd name="connsiteX4" fmla="*/ 0 w 16660"/>
              <a:gd name="connsiteY4" fmla="*/ 0 h 22013"/>
              <a:gd name="connsiteX0" fmla="*/ 0 w 15980"/>
              <a:gd name="connsiteY0" fmla="*/ 0 h 22013"/>
              <a:gd name="connsiteX1" fmla="*/ 15980 w 15980"/>
              <a:gd name="connsiteY1" fmla="*/ 4989 h 22013"/>
              <a:gd name="connsiteX2" fmla="*/ 13927 w 15980"/>
              <a:gd name="connsiteY2" fmla="*/ 20659 h 22013"/>
              <a:gd name="connsiteX3" fmla="*/ 13063 w 15980"/>
              <a:gd name="connsiteY3" fmla="*/ 22013 h 22013"/>
              <a:gd name="connsiteX4" fmla="*/ 0 w 15980"/>
              <a:gd name="connsiteY4" fmla="*/ 0 h 2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0" h="22013">
                <a:moveTo>
                  <a:pt x="0" y="0"/>
                </a:moveTo>
                <a:lnTo>
                  <a:pt x="15980" y="4989"/>
                </a:lnTo>
                <a:cubicBezTo>
                  <a:pt x="15134" y="9980"/>
                  <a:pt x="14276" y="14958"/>
                  <a:pt x="13927" y="20659"/>
                </a:cubicBezTo>
                <a:lnTo>
                  <a:pt x="13063" y="22013"/>
                </a:lnTo>
                <a:lnTo>
                  <a:pt x="0" y="0"/>
                </a:lnTo>
                <a:close/>
              </a:path>
            </a:pathLst>
          </a:custGeom>
          <a:solidFill>
            <a:srgbClr val="DDD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Freeform 146"/>
          <p:cNvSpPr>
            <a:spLocks noEditPoints="1"/>
          </p:cNvSpPr>
          <p:nvPr/>
        </p:nvSpPr>
        <p:spPr bwMode="auto">
          <a:xfrm>
            <a:off x="1526692" y="3064943"/>
            <a:ext cx="488696" cy="356616"/>
          </a:xfrm>
          <a:custGeom>
            <a:avLst/>
            <a:gdLst>
              <a:gd name="T0" fmla="*/ 83 w 125"/>
              <a:gd name="T1" fmla="*/ 91 h 91"/>
              <a:gd name="T2" fmla="*/ 125 w 125"/>
              <a:gd name="T3" fmla="*/ 91 h 91"/>
              <a:gd name="T4" fmla="*/ 125 w 125"/>
              <a:gd name="T5" fmla="*/ 0 h 91"/>
              <a:gd name="T6" fmla="*/ 83 w 125"/>
              <a:gd name="T7" fmla="*/ 0 h 91"/>
              <a:gd name="T8" fmla="*/ 83 w 125"/>
              <a:gd name="T9" fmla="*/ 38 h 91"/>
              <a:gd name="T10" fmla="*/ 113 w 125"/>
              <a:gd name="T11" fmla="*/ 80 h 91"/>
              <a:gd name="T12" fmla="*/ 83 w 125"/>
              <a:gd name="T13" fmla="*/ 80 h 91"/>
              <a:gd name="T14" fmla="*/ 83 w 125"/>
              <a:gd name="T15" fmla="*/ 91 h 91"/>
              <a:gd name="T16" fmla="*/ 57 w 125"/>
              <a:gd name="T17" fmla="*/ 91 h 91"/>
              <a:gd name="T18" fmla="*/ 83 w 125"/>
              <a:gd name="T19" fmla="*/ 91 h 91"/>
              <a:gd name="T20" fmla="*/ 83 w 125"/>
              <a:gd name="T21" fmla="*/ 80 h 91"/>
              <a:gd name="T22" fmla="*/ 65 w 125"/>
              <a:gd name="T23" fmla="*/ 80 h 91"/>
              <a:gd name="T24" fmla="*/ 63 w 125"/>
              <a:gd name="T25" fmla="*/ 78 h 91"/>
              <a:gd name="T26" fmla="*/ 57 w 125"/>
              <a:gd name="T27" fmla="*/ 69 h 91"/>
              <a:gd name="T28" fmla="*/ 57 w 125"/>
              <a:gd name="T29" fmla="*/ 75 h 91"/>
              <a:gd name="T30" fmla="*/ 60 w 125"/>
              <a:gd name="T31" fmla="*/ 80 h 91"/>
              <a:gd name="T32" fmla="*/ 57 w 125"/>
              <a:gd name="T33" fmla="*/ 80 h 91"/>
              <a:gd name="T34" fmla="*/ 57 w 125"/>
              <a:gd name="T35" fmla="*/ 91 h 91"/>
              <a:gd name="T36" fmla="*/ 83 w 125"/>
              <a:gd name="T37" fmla="*/ 0 h 91"/>
              <a:gd name="T38" fmla="*/ 57 w 125"/>
              <a:gd name="T39" fmla="*/ 0 h 91"/>
              <a:gd name="T40" fmla="*/ 57 w 125"/>
              <a:gd name="T41" fmla="*/ 59 h 91"/>
              <a:gd name="T42" fmla="*/ 77 w 125"/>
              <a:gd name="T43" fmla="*/ 30 h 91"/>
              <a:gd name="T44" fmla="*/ 77 w 125"/>
              <a:gd name="T45" fmla="*/ 30 h 91"/>
              <a:gd name="T46" fmla="*/ 83 w 125"/>
              <a:gd name="T47" fmla="*/ 38 h 91"/>
              <a:gd name="T48" fmla="*/ 83 w 125"/>
              <a:gd name="T49" fmla="*/ 0 h 91"/>
              <a:gd name="T50" fmla="*/ 35 w 125"/>
              <a:gd name="T51" fmla="*/ 91 h 91"/>
              <a:gd name="T52" fmla="*/ 57 w 125"/>
              <a:gd name="T53" fmla="*/ 91 h 91"/>
              <a:gd name="T54" fmla="*/ 57 w 125"/>
              <a:gd name="T55" fmla="*/ 80 h 91"/>
              <a:gd name="T56" fmla="*/ 41 w 125"/>
              <a:gd name="T57" fmla="*/ 80 h 91"/>
              <a:gd name="T58" fmla="*/ 35 w 125"/>
              <a:gd name="T59" fmla="*/ 80 h 91"/>
              <a:gd name="T60" fmla="*/ 35 w 125"/>
              <a:gd name="T61" fmla="*/ 91 h 91"/>
              <a:gd name="T62" fmla="*/ 57 w 125"/>
              <a:gd name="T63" fmla="*/ 0 h 91"/>
              <a:gd name="T64" fmla="*/ 35 w 125"/>
              <a:gd name="T65" fmla="*/ 0 h 91"/>
              <a:gd name="T66" fmla="*/ 35 w 125"/>
              <a:gd name="T67" fmla="*/ 16 h 91"/>
              <a:gd name="T68" fmla="*/ 37 w 125"/>
              <a:gd name="T69" fmla="*/ 22 h 91"/>
              <a:gd name="T70" fmla="*/ 35 w 125"/>
              <a:gd name="T71" fmla="*/ 28 h 91"/>
              <a:gd name="T72" fmla="*/ 35 w 125"/>
              <a:gd name="T73" fmla="*/ 46 h 91"/>
              <a:gd name="T74" fmla="*/ 35 w 125"/>
              <a:gd name="T75" fmla="*/ 46 h 91"/>
              <a:gd name="T76" fmla="*/ 51 w 125"/>
              <a:gd name="T77" fmla="*/ 67 h 91"/>
              <a:gd name="T78" fmla="*/ 57 w 125"/>
              <a:gd name="T79" fmla="*/ 75 h 91"/>
              <a:gd name="T80" fmla="*/ 57 w 125"/>
              <a:gd name="T81" fmla="*/ 69 h 91"/>
              <a:gd name="T82" fmla="*/ 53 w 125"/>
              <a:gd name="T83" fmla="*/ 64 h 91"/>
              <a:gd name="T84" fmla="*/ 57 w 125"/>
              <a:gd name="T85" fmla="*/ 59 h 91"/>
              <a:gd name="T86" fmla="*/ 57 w 125"/>
              <a:gd name="T87" fmla="*/ 0 h 91"/>
              <a:gd name="T88" fmla="*/ 0 w 125"/>
              <a:gd name="T89" fmla="*/ 91 h 91"/>
              <a:gd name="T90" fmla="*/ 35 w 125"/>
              <a:gd name="T91" fmla="*/ 91 h 91"/>
              <a:gd name="T92" fmla="*/ 35 w 125"/>
              <a:gd name="T93" fmla="*/ 80 h 91"/>
              <a:gd name="T94" fmla="*/ 10 w 125"/>
              <a:gd name="T95" fmla="*/ 80 h 91"/>
              <a:gd name="T96" fmla="*/ 10 w 125"/>
              <a:gd name="T97" fmla="*/ 80 h 91"/>
              <a:gd name="T98" fmla="*/ 35 w 125"/>
              <a:gd name="T99" fmla="*/ 46 h 91"/>
              <a:gd name="T100" fmla="*/ 35 w 125"/>
              <a:gd name="T101" fmla="*/ 28 h 91"/>
              <a:gd name="T102" fmla="*/ 28 w 125"/>
              <a:gd name="T103" fmla="*/ 32 h 91"/>
              <a:gd name="T104" fmla="*/ 18 w 125"/>
              <a:gd name="T105" fmla="*/ 22 h 91"/>
              <a:gd name="T106" fmla="*/ 28 w 125"/>
              <a:gd name="T107" fmla="*/ 12 h 91"/>
              <a:gd name="T108" fmla="*/ 28 w 125"/>
              <a:gd name="T109" fmla="*/ 12 h 91"/>
              <a:gd name="T110" fmla="*/ 35 w 125"/>
              <a:gd name="T111" fmla="*/ 16 h 91"/>
              <a:gd name="T112" fmla="*/ 35 w 125"/>
              <a:gd name="T113" fmla="*/ 0 h 91"/>
              <a:gd name="T114" fmla="*/ 0 w 125"/>
              <a:gd name="T115" fmla="*/ 0 h 91"/>
              <a:gd name="T116" fmla="*/ 0 w 125"/>
              <a:gd name="T11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5" h="91">
                <a:moveTo>
                  <a:pt x="83" y="91"/>
                </a:moveTo>
                <a:cubicBezTo>
                  <a:pt x="125" y="91"/>
                  <a:pt x="125" y="91"/>
                  <a:pt x="125" y="91"/>
                </a:cubicBezTo>
                <a:cubicBezTo>
                  <a:pt x="125" y="0"/>
                  <a:pt x="125" y="0"/>
                  <a:pt x="125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38"/>
                  <a:pt x="83" y="38"/>
                  <a:pt x="83" y="38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83" y="80"/>
                  <a:pt x="83" y="80"/>
                  <a:pt x="83" y="80"/>
                </a:cubicBezTo>
                <a:lnTo>
                  <a:pt x="83" y="91"/>
                </a:lnTo>
                <a:close/>
                <a:moveTo>
                  <a:pt x="57" y="91"/>
                </a:moveTo>
                <a:cubicBezTo>
                  <a:pt x="83" y="91"/>
                  <a:pt x="83" y="91"/>
                  <a:pt x="83" y="91"/>
                </a:cubicBezTo>
                <a:cubicBezTo>
                  <a:pt x="83" y="80"/>
                  <a:pt x="83" y="80"/>
                  <a:pt x="83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3" y="78"/>
                  <a:pt x="63" y="78"/>
                  <a:pt x="63" y="78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5"/>
                  <a:pt x="57" y="75"/>
                  <a:pt x="57" y="75"/>
                </a:cubicBezTo>
                <a:cubicBezTo>
                  <a:pt x="60" y="80"/>
                  <a:pt x="60" y="80"/>
                  <a:pt x="60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91"/>
                  <a:pt x="57" y="91"/>
                  <a:pt x="57" y="91"/>
                </a:cubicBezTo>
                <a:close/>
                <a:moveTo>
                  <a:pt x="83" y="0"/>
                </a:moveTo>
                <a:cubicBezTo>
                  <a:pt x="57" y="0"/>
                  <a:pt x="57" y="0"/>
                  <a:pt x="57" y="0"/>
                </a:cubicBezTo>
                <a:cubicBezTo>
                  <a:pt x="57" y="59"/>
                  <a:pt x="57" y="59"/>
                  <a:pt x="57" y="59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83" y="38"/>
                  <a:pt x="83" y="38"/>
                  <a:pt x="83" y="38"/>
                </a:cubicBezTo>
                <a:lnTo>
                  <a:pt x="83" y="0"/>
                </a:lnTo>
                <a:close/>
                <a:moveTo>
                  <a:pt x="35" y="91"/>
                </a:moveTo>
                <a:cubicBezTo>
                  <a:pt x="57" y="91"/>
                  <a:pt x="57" y="91"/>
                  <a:pt x="57" y="91"/>
                </a:cubicBezTo>
                <a:cubicBezTo>
                  <a:pt x="57" y="80"/>
                  <a:pt x="57" y="80"/>
                  <a:pt x="57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91"/>
                  <a:pt x="35" y="91"/>
                  <a:pt x="35" y="91"/>
                </a:cubicBezTo>
                <a:close/>
                <a:moveTo>
                  <a:pt x="57" y="0"/>
                </a:moveTo>
                <a:cubicBezTo>
                  <a:pt x="35" y="0"/>
                  <a:pt x="35" y="0"/>
                  <a:pt x="35" y="0"/>
                </a:cubicBezTo>
                <a:cubicBezTo>
                  <a:pt x="35" y="16"/>
                  <a:pt x="35" y="16"/>
                  <a:pt x="35" y="16"/>
                </a:cubicBezTo>
                <a:cubicBezTo>
                  <a:pt x="37" y="18"/>
                  <a:pt x="37" y="20"/>
                  <a:pt x="37" y="22"/>
                </a:cubicBezTo>
                <a:cubicBezTo>
                  <a:pt x="37" y="24"/>
                  <a:pt x="37" y="26"/>
                  <a:pt x="35" y="28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51" y="67"/>
                  <a:pt x="51" y="67"/>
                  <a:pt x="51" y="67"/>
                </a:cubicBezTo>
                <a:cubicBezTo>
                  <a:pt x="57" y="75"/>
                  <a:pt x="57" y="75"/>
                  <a:pt x="57" y="75"/>
                </a:cubicBezTo>
                <a:cubicBezTo>
                  <a:pt x="57" y="69"/>
                  <a:pt x="57" y="69"/>
                  <a:pt x="57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57" y="59"/>
                  <a:pt x="57" y="59"/>
                  <a:pt x="57" y="59"/>
                </a:cubicBezTo>
                <a:lnTo>
                  <a:pt x="57" y="0"/>
                </a:lnTo>
                <a:close/>
                <a:moveTo>
                  <a:pt x="0" y="91"/>
                </a:moveTo>
                <a:cubicBezTo>
                  <a:pt x="35" y="91"/>
                  <a:pt x="35" y="91"/>
                  <a:pt x="35" y="91"/>
                </a:cubicBezTo>
                <a:cubicBezTo>
                  <a:pt x="35" y="80"/>
                  <a:pt x="35" y="80"/>
                  <a:pt x="35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28"/>
                  <a:pt x="35" y="28"/>
                  <a:pt x="35" y="28"/>
                </a:cubicBezTo>
                <a:cubicBezTo>
                  <a:pt x="34" y="30"/>
                  <a:pt x="31" y="32"/>
                  <a:pt x="28" y="32"/>
                </a:cubicBezTo>
                <a:cubicBezTo>
                  <a:pt x="22" y="32"/>
                  <a:pt x="18" y="27"/>
                  <a:pt x="18" y="22"/>
                </a:cubicBezTo>
                <a:cubicBezTo>
                  <a:pt x="18" y="17"/>
                  <a:pt x="22" y="12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2"/>
                  <a:pt x="34" y="14"/>
                  <a:pt x="35" y="16"/>
                </a:cubicBezTo>
                <a:cubicBezTo>
                  <a:pt x="35" y="0"/>
                  <a:pt x="35" y="0"/>
                  <a:pt x="35" y="0"/>
                </a:cubicBezTo>
                <a:cubicBezTo>
                  <a:pt x="0" y="0"/>
                  <a:pt x="0" y="0"/>
                  <a:pt x="0" y="0"/>
                </a:cubicBezTo>
                <a:lnTo>
                  <a:pt x="0" y="9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18C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97422" y="4636325"/>
            <a:ext cx="2059813" cy="1382053"/>
            <a:chOff x="3895544" y="4514641"/>
            <a:chExt cx="2059813" cy="1382053"/>
          </a:xfrm>
        </p:grpSpPr>
        <p:grpSp>
          <p:nvGrpSpPr>
            <p:cNvPr id="30" name="组合 29"/>
            <p:cNvGrpSpPr/>
            <p:nvPr/>
          </p:nvGrpSpPr>
          <p:grpSpPr>
            <a:xfrm>
              <a:off x="3895544" y="4514641"/>
              <a:ext cx="2059813" cy="1330355"/>
              <a:chOff x="5030806" y="4285022"/>
              <a:chExt cx="2059813" cy="1330355"/>
            </a:xfrm>
          </p:grpSpPr>
          <p:sp>
            <p:nvSpPr>
              <p:cNvPr id="34" name="文本框 37"/>
              <p:cNvSpPr txBox="1">
                <a:spLocks noChangeArrowheads="1"/>
              </p:cNvSpPr>
              <p:nvPr/>
            </p:nvSpPr>
            <p:spPr bwMode="auto">
              <a:xfrm>
                <a:off x="5246951" y="4285022"/>
                <a:ext cx="1408017" cy="512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3200" dirty="0">
                    <a:latin typeface="Gill Sans MT" pitchFamily="34" charset="0"/>
                    <a:ea typeface="方正姚体" pitchFamily="2" charset="-122"/>
                  </a:rPr>
                  <a:t>Carriage</a:t>
                </a:r>
                <a:endParaRPr lang="zh-CN" altLang="en-US" sz="3200" dirty="0">
                  <a:latin typeface="Gill Sans MT" pitchFamily="34" charset="0"/>
                  <a:ea typeface="方正姚体" pitchFamily="2" charset="-122"/>
                </a:endParaRPr>
              </a:p>
            </p:txBody>
          </p:sp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830" y="4351317"/>
                <a:ext cx="2033749" cy="1264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图片 35">
                <a:extLst>
                  <a:ext uri="{FF2B5EF4-FFF2-40B4-BE49-F238E27FC236}"/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10261" r="7924" b="57192"/>
              <a:stretch/>
            </p:blipFill>
            <p:spPr bwMode="auto">
              <a:xfrm>
                <a:off x="5030806" y="4351317"/>
                <a:ext cx="2045581" cy="121068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37" name="椭圆 36">
                <a:extLst>
                  <a:ext uri="{FF2B5EF4-FFF2-40B4-BE49-F238E27FC236}"/>
                </a:extLst>
              </p:cNvPr>
              <p:cNvSpPr/>
              <p:nvPr/>
            </p:nvSpPr>
            <p:spPr bwMode="auto">
              <a:xfrm rot="16200000">
                <a:off x="5219208" y="4789120"/>
                <a:ext cx="439912" cy="35192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Picture 2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385143" y="4638337"/>
                <a:ext cx="774303" cy="63664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椭圆 38">
                <a:extLst>
                  <a:ext uri="{FF2B5EF4-FFF2-40B4-BE49-F238E27FC236}"/>
                </a:extLst>
              </p:cNvPr>
              <p:cNvSpPr/>
              <p:nvPr/>
            </p:nvSpPr>
            <p:spPr bwMode="auto">
              <a:xfrm>
                <a:off x="6482645" y="4368318"/>
                <a:ext cx="387087" cy="40687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31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939" y="4516669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626" y="4585843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97684" y="5191219"/>
              <a:ext cx="774303" cy="6366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1" y="0"/>
            <a:ext cx="2852835" cy="1196752"/>
            <a:chOff x="1" y="0"/>
            <a:chExt cx="1568974" cy="658178"/>
          </a:xfrm>
        </p:grpSpPr>
        <p:sp>
          <p:nvSpPr>
            <p:cNvPr id="4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720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Solution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44" name="Picture 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308782"/>
            <a:ext cx="1284341" cy="1576602"/>
          </a:xfrm>
          <a:prstGeom prst="rect">
            <a:avLst/>
          </a:prstGeom>
        </p:spPr>
      </p:pic>
      <p:pic>
        <p:nvPicPr>
          <p:cNvPr id="45" name="图片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181577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076817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14</a:t>
            </a:fld>
            <a:endParaRPr lang="zh-CN" altLang="en-US" dirty="0"/>
          </a:p>
        </p:txBody>
      </p:sp>
      <p:sp>
        <p:nvSpPr>
          <p:cNvPr id="48" name="菱形 47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14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8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04505 0.030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152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066E-6 L 0.00781 0.0735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367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5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0"/>
                            </p:stCondLst>
                            <p:childTnLst>
                              <p:par>
                                <p:cTn id="1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6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2852836" y="1384950"/>
            <a:ext cx="475252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Image Processing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96"/>
          <a:stretch/>
        </p:blipFill>
        <p:spPr bwMode="auto">
          <a:xfrm>
            <a:off x="1174609" y="2650994"/>
            <a:ext cx="3493393" cy="335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8" r="-1132"/>
          <a:stretch/>
        </p:blipFill>
        <p:spPr bwMode="auto">
          <a:xfrm>
            <a:off x="4716016" y="2663439"/>
            <a:ext cx="3497215" cy="335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棱台 34"/>
          <p:cNvSpPr/>
          <p:nvPr/>
        </p:nvSpPr>
        <p:spPr>
          <a:xfrm>
            <a:off x="4241805" y="2650993"/>
            <a:ext cx="852395" cy="3357850"/>
          </a:xfrm>
          <a:prstGeom prst="bevel">
            <a:avLst/>
          </a:prstGeom>
          <a:solidFill>
            <a:srgbClr val="E73A1C">
              <a:alpha val="2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" y="0"/>
            <a:ext cx="2852835" cy="1196752"/>
            <a:chOff x="1" y="0"/>
            <a:chExt cx="1568974" cy="658178"/>
          </a:xfrm>
        </p:grpSpPr>
        <p:sp>
          <p:nvSpPr>
            <p:cNvPr id="37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720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Solution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42" name="菱形 41"/>
          <p:cNvSpPr/>
          <p:nvPr/>
        </p:nvSpPr>
        <p:spPr>
          <a:xfrm>
            <a:off x="1698506" y="1340768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Freeform 7"/>
          <p:cNvSpPr/>
          <p:nvPr/>
        </p:nvSpPr>
        <p:spPr bwMode="auto">
          <a:xfrm>
            <a:off x="1750740" y="1853615"/>
            <a:ext cx="106888" cy="213392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44" name="Freeform 7"/>
          <p:cNvSpPr/>
          <p:nvPr/>
        </p:nvSpPr>
        <p:spPr bwMode="auto">
          <a:xfrm>
            <a:off x="2230728" y="1499569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46" name="Freeform 7"/>
          <p:cNvSpPr/>
          <p:nvPr/>
        </p:nvSpPr>
        <p:spPr bwMode="auto">
          <a:xfrm>
            <a:off x="2317648" y="1787397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pic>
        <p:nvPicPr>
          <p:cNvPr id="16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15</a:t>
            </a:fld>
            <a:endParaRPr lang="zh-CN" altLang="en-US" dirty="0"/>
          </a:p>
        </p:txBody>
      </p:sp>
      <p:sp>
        <p:nvSpPr>
          <p:cNvPr id="19" name="菱形 18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15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36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03373 4.44444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03229 0.0039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61" y="1773598"/>
            <a:ext cx="4385382" cy="331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2915816" y="5417398"/>
            <a:ext cx="4752528" cy="6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Remove Background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0"/>
            <a:ext cx="2852835" cy="1196752"/>
            <a:chOff x="1" y="0"/>
            <a:chExt cx="1568974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720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Solution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8" name="菱形 7"/>
          <p:cNvSpPr/>
          <p:nvPr/>
        </p:nvSpPr>
        <p:spPr>
          <a:xfrm>
            <a:off x="1761486" y="5373216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</a:rPr>
              <a:t>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2293708" y="5532017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2380628" y="5819845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341932" y="1772816"/>
            <a:ext cx="4447711" cy="3314042"/>
            <a:chOff x="2341932" y="1916050"/>
            <a:chExt cx="4447711" cy="331404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3" b="89961" l="9928" r="9223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271" y="1916051"/>
              <a:ext cx="4445372" cy="331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266" b="99807" l="33237" r="96978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271" y="1916050"/>
              <a:ext cx="4445372" cy="331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8919" b="100000" l="34676" r="62734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32" y="1916051"/>
              <a:ext cx="4445372" cy="331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图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菱形 25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16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3164E-6 L -0.22309 -0.04209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210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4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9371E-6 L 0.20538 -0.0420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210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1619672" y="908720"/>
            <a:ext cx="5723761" cy="4884666"/>
            <a:chOff x="1632577" y="913123"/>
            <a:chExt cx="5723761" cy="4884666"/>
          </a:xfrm>
        </p:grpSpPr>
        <p:graphicFrame>
          <p:nvGraphicFramePr>
            <p:cNvPr id="70" name="图表 69"/>
            <p:cNvGraphicFramePr/>
            <p:nvPr>
              <p:extLst>
                <p:ext uri="{D42A27DB-BD31-4B8C-83A1-F6EECF244321}">
                  <p14:modId xmlns:p14="http://schemas.microsoft.com/office/powerpoint/2010/main" val="3896680546"/>
                </p:ext>
              </p:extLst>
            </p:nvPr>
          </p:nvGraphicFramePr>
          <p:xfrm>
            <a:off x="2167352" y="1751508"/>
            <a:ext cx="5188986" cy="28636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5286834" y="3299872"/>
              <a:ext cx="290450" cy="309940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4520924" y="2263751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3901098" y="2109195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5383268" y="2214062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5167826" y="2519917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5681605" y="2887237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>
              <a:off x="5972055" y="2050034"/>
              <a:ext cx="290450" cy="376117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1" t="15646" r="16292" b="7604"/>
            <a:stretch/>
          </p:blipFill>
          <p:spPr>
            <a:xfrm flipV="1">
              <a:off x="6231093" y="3660329"/>
              <a:ext cx="290450" cy="245948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79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3869352" y="3461842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2555372" y="2590115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2953510" y="3711270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2975420" y="3213395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2713859" y="3956831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3218195" y="2852936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http://pic.58pic.com/58pic/13/80/27/55e58PIC85k_102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446" b="87268" l="91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" t="8850" r="4354" b="10998"/>
            <a:stretch/>
          </p:blipFill>
          <p:spPr bwMode="auto">
            <a:xfrm>
              <a:off x="4520924" y="3808860"/>
              <a:ext cx="529370" cy="3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矩形 85"/>
            <p:cNvSpPr/>
            <p:nvPr/>
          </p:nvSpPr>
          <p:spPr>
            <a:xfrm>
              <a:off x="2792121" y="4513524"/>
              <a:ext cx="4221314" cy="1284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2">
                      <a:lumMod val="25000"/>
                    </a:schemeClr>
                  </a:solidFill>
                </a:rPr>
                <a:t>Yellow     </a:t>
              </a:r>
              <a:r>
                <a:rPr lang="zh-CN" altLang="en-US" sz="3200" b="1" dirty="0" smtClean="0">
                  <a:solidFill>
                    <a:schemeClr val="bg2">
                      <a:lumMod val="25000"/>
                    </a:schemeClr>
                  </a:solidFill>
                </a:rPr>
                <a:t>→</a:t>
              </a:r>
              <a:r>
                <a:rPr lang="en-US" altLang="zh-CN" sz="3200" b="1" dirty="0" smtClean="0">
                  <a:solidFill>
                    <a:schemeClr val="bg2">
                      <a:lumMod val="25000"/>
                    </a:schemeClr>
                  </a:solidFill>
                </a:rPr>
                <a:t>      Red   </a:t>
              </a:r>
            </a:p>
            <a:p>
              <a:endParaRPr lang="en-US" altLang="zh-CN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 rot="16200000">
              <a:off x="417732" y="2127968"/>
              <a:ext cx="3490067" cy="1060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2">
                      <a:lumMod val="25000"/>
                    </a:schemeClr>
                  </a:solidFill>
                </a:rPr>
                <a:t>Arc </a:t>
              </a:r>
              <a:r>
                <a:rPr lang="zh-CN" altLang="en-US" sz="3200" b="1" dirty="0" smtClean="0">
                  <a:solidFill>
                    <a:schemeClr val="bg2">
                      <a:lumMod val="25000"/>
                    </a:schemeClr>
                  </a:solidFill>
                </a:rPr>
                <a:t>→</a:t>
              </a:r>
              <a:r>
                <a:rPr lang="en-US" altLang="zh-CN" sz="3200" b="1" dirty="0" smtClean="0">
                  <a:solidFill>
                    <a:schemeClr val="bg2">
                      <a:lumMod val="25000"/>
                    </a:schemeClr>
                  </a:solidFill>
                </a:rPr>
                <a:t>  Circle </a:t>
              </a:r>
            </a:p>
            <a:p>
              <a:endParaRPr lang="en-US" altLang="zh-CN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00808"/>
            <a:ext cx="4220912" cy="299587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" y="0"/>
            <a:ext cx="2852835" cy="1196752"/>
            <a:chOff x="1" y="0"/>
            <a:chExt cx="1568974" cy="658178"/>
          </a:xfrm>
        </p:grpSpPr>
        <p:sp>
          <p:nvSpPr>
            <p:cNvPr id="1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720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Solution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3131840" y="5373216"/>
            <a:ext cx="4752528" cy="6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Machine Learning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2215959" y="5373216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III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Freeform 7"/>
          <p:cNvSpPr/>
          <p:nvPr/>
        </p:nvSpPr>
        <p:spPr bwMode="auto">
          <a:xfrm>
            <a:off x="2268193" y="6006591"/>
            <a:ext cx="106888" cy="213392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19" name="Freeform 7"/>
          <p:cNvSpPr/>
          <p:nvPr/>
        </p:nvSpPr>
        <p:spPr bwMode="auto">
          <a:xfrm>
            <a:off x="2748181" y="5532017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20" name="Freeform 7"/>
          <p:cNvSpPr/>
          <p:nvPr/>
        </p:nvSpPr>
        <p:spPr bwMode="auto">
          <a:xfrm>
            <a:off x="2835101" y="5819845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692154810"/>
              </p:ext>
            </p:extLst>
          </p:nvPr>
        </p:nvGraphicFramePr>
        <p:xfrm>
          <a:off x="2167352" y="1751508"/>
          <a:ext cx="5188986" cy="2863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5286834" y="3299872"/>
            <a:ext cx="290450" cy="309940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4520924" y="2263751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3901098" y="2109195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5383268" y="2214062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5167826" y="2519917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5681605" y="2887237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>
            <a:off x="5972055" y="2050034"/>
            <a:ext cx="290450" cy="376117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646" r="16292" b="7604"/>
          <a:stretch/>
        </p:blipFill>
        <p:spPr>
          <a:xfrm flipV="1">
            <a:off x="6231093" y="3660329"/>
            <a:ext cx="290450" cy="245948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31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3869352" y="3461842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2555372" y="2590115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2953510" y="3711270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2975420" y="3213395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2713859" y="3956831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3218195" y="2852936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pic.58pic.com/58pic/13/80/27/55e58PIC85k_1024.jp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446" b="87268" l="91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850" r="4354" b="10998"/>
          <a:stretch/>
        </p:blipFill>
        <p:spPr bwMode="auto">
          <a:xfrm>
            <a:off x="4520924" y="3808860"/>
            <a:ext cx="529370" cy="3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792121" y="4513524"/>
            <a:ext cx="4221314" cy="1284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2">
                    <a:lumMod val="25000"/>
                  </a:schemeClr>
                </a:solidFill>
              </a:rPr>
              <a:t>Yellow     </a:t>
            </a:r>
            <a:r>
              <a:rPr lang="zh-CN" altLang="en-US" sz="3200" b="1" dirty="0" smtClean="0">
                <a:solidFill>
                  <a:schemeClr val="bg2">
                    <a:lumMod val="25000"/>
                  </a:schemeClr>
                </a:solidFill>
              </a:rPr>
              <a:t>→</a:t>
            </a:r>
            <a:r>
              <a:rPr lang="en-US" altLang="zh-CN" sz="3200" b="1" dirty="0" smtClean="0">
                <a:solidFill>
                  <a:schemeClr val="bg2">
                    <a:lumMod val="25000"/>
                  </a:schemeClr>
                </a:solidFill>
              </a:rPr>
              <a:t>      Red   </a:t>
            </a:r>
          </a:p>
          <a:p>
            <a:endParaRPr lang="en-US" altLang="zh-CN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16200000">
            <a:off x="417732" y="2127968"/>
            <a:ext cx="3490067" cy="1060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2">
                    <a:lumMod val="25000"/>
                  </a:schemeClr>
                </a:solidFill>
              </a:rPr>
              <a:t>Arc </a:t>
            </a:r>
            <a:r>
              <a:rPr lang="zh-CN" altLang="en-US" sz="3200" b="1" dirty="0" smtClean="0">
                <a:solidFill>
                  <a:schemeClr val="bg2">
                    <a:lumMod val="25000"/>
                  </a:schemeClr>
                </a:solidFill>
              </a:rPr>
              <a:t>→</a:t>
            </a:r>
            <a:r>
              <a:rPr lang="en-US" altLang="zh-CN" sz="3200" b="1" dirty="0" smtClean="0">
                <a:solidFill>
                  <a:schemeClr val="bg2">
                    <a:lumMod val="25000"/>
                  </a:schemeClr>
                </a:solidFill>
              </a:rPr>
              <a:t>  Circle </a:t>
            </a:r>
          </a:p>
          <a:p>
            <a:endParaRPr lang="en-US" altLang="zh-CN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42550" y="2305512"/>
            <a:ext cx="3146450" cy="2366258"/>
            <a:chOff x="573255" y="2652605"/>
            <a:chExt cx="4023989" cy="3026202"/>
          </a:xfrm>
        </p:grpSpPr>
        <p:sp>
          <p:nvSpPr>
            <p:cNvPr id="40" name="Title 13"/>
            <p:cNvSpPr txBox="1">
              <a:spLocks/>
            </p:cNvSpPr>
            <p:nvPr/>
          </p:nvSpPr>
          <p:spPr>
            <a:xfrm>
              <a:off x="1641311" y="2826873"/>
              <a:ext cx="2884426" cy="5322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1" dirty="0" smtClean="0"/>
                <a:t>C</a:t>
              </a:r>
              <a:r>
                <a:rPr lang="en-US" altLang="zh-CN" sz="4000" b="1" dirty="0" smtClean="0"/>
                <a:t>olor</a:t>
              </a:r>
              <a:endParaRPr lang="en-US" sz="4000" b="1" dirty="0"/>
            </a:p>
          </p:txBody>
        </p:sp>
        <p:sp>
          <p:nvSpPr>
            <p:cNvPr id="41" name="Oval 6"/>
            <p:cNvSpPr/>
            <p:nvPr/>
          </p:nvSpPr>
          <p:spPr>
            <a:xfrm>
              <a:off x="573255" y="2652605"/>
              <a:ext cx="866991" cy="8503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809150" y="2883690"/>
              <a:ext cx="384262" cy="39086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Title 13"/>
            <p:cNvSpPr txBox="1">
              <a:spLocks/>
            </p:cNvSpPr>
            <p:nvPr/>
          </p:nvSpPr>
          <p:spPr>
            <a:xfrm>
              <a:off x="1712818" y="3876116"/>
              <a:ext cx="2884426" cy="5322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1" dirty="0" smtClean="0"/>
                <a:t>S</a:t>
              </a:r>
              <a:r>
                <a:rPr lang="en-US" altLang="zh-CN" sz="4000" b="1" dirty="0" smtClean="0"/>
                <a:t>hape</a:t>
              </a:r>
              <a:endParaRPr lang="en-US" sz="4000" b="1" dirty="0"/>
            </a:p>
          </p:txBody>
        </p:sp>
        <p:sp>
          <p:nvSpPr>
            <p:cNvPr id="44" name="Oval 6"/>
            <p:cNvSpPr/>
            <p:nvPr/>
          </p:nvSpPr>
          <p:spPr>
            <a:xfrm>
              <a:off x="583803" y="3701849"/>
              <a:ext cx="866991" cy="8503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804458" y="3932933"/>
              <a:ext cx="384262" cy="39086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Title 13"/>
            <p:cNvSpPr txBox="1">
              <a:spLocks/>
            </p:cNvSpPr>
            <p:nvPr/>
          </p:nvSpPr>
          <p:spPr>
            <a:xfrm>
              <a:off x="1712818" y="5002732"/>
              <a:ext cx="2884426" cy="5322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400" b="1" dirty="0" smtClean="0"/>
                <a:t>S</a:t>
              </a:r>
              <a:r>
                <a:rPr lang="en-US" altLang="zh-CN" sz="4400" b="1" dirty="0" smtClean="0"/>
                <a:t>ize</a:t>
              </a:r>
              <a:endParaRPr lang="en-US" sz="4400" b="1" dirty="0"/>
            </a:p>
          </p:txBody>
        </p:sp>
        <p:sp>
          <p:nvSpPr>
            <p:cNvPr id="47" name="Oval 6"/>
            <p:cNvSpPr/>
            <p:nvPr/>
          </p:nvSpPr>
          <p:spPr>
            <a:xfrm>
              <a:off x="583802" y="4828464"/>
              <a:ext cx="866991" cy="8503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>
              <a:off x="804457" y="5012646"/>
              <a:ext cx="384262" cy="39086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任意多边形 107"/>
          <p:cNvSpPr/>
          <p:nvPr/>
        </p:nvSpPr>
        <p:spPr>
          <a:xfrm>
            <a:off x="2428337" y="2285251"/>
            <a:ext cx="4807959" cy="2071289"/>
          </a:xfrm>
          <a:custGeom>
            <a:avLst/>
            <a:gdLst>
              <a:gd name="connsiteX0" fmla="*/ 0 w 5486400"/>
              <a:gd name="connsiteY0" fmla="*/ 0 h 1645920"/>
              <a:gd name="connsiteX1" fmla="*/ 350520 w 5486400"/>
              <a:gd name="connsiteY1" fmla="*/ 106680 h 1645920"/>
              <a:gd name="connsiteX2" fmla="*/ 1844040 w 5486400"/>
              <a:gd name="connsiteY2" fmla="*/ 228600 h 1645920"/>
              <a:gd name="connsiteX3" fmla="*/ 3246120 w 5486400"/>
              <a:gd name="connsiteY3" fmla="*/ 1127760 h 1645920"/>
              <a:gd name="connsiteX4" fmla="*/ 5196840 w 5486400"/>
              <a:gd name="connsiteY4" fmla="*/ 1554480 h 1645920"/>
              <a:gd name="connsiteX5" fmla="*/ 5410200 w 5486400"/>
              <a:gd name="connsiteY5" fmla="*/ 1615440 h 1645920"/>
              <a:gd name="connsiteX6" fmla="*/ 5486400 w 5486400"/>
              <a:gd name="connsiteY6" fmla="*/ 1615440 h 1645920"/>
              <a:gd name="connsiteX7" fmla="*/ 5410200 w 5486400"/>
              <a:gd name="connsiteY7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1645920">
                <a:moveTo>
                  <a:pt x="0" y="0"/>
                </a:moveTo>
                <a:cubicBezTo>
                  <a:pt x="21590" y="34290"/>
                  <a:pt x="43180" y="68580"/>
                  <a:pt x="350520" y="106680"/>
                </a:cubicBezTo>
                <a:cubicBezTo>
                  <a:pt x="657860" y="144780"/>
                  <a:pt x="1361440" y="58420"/>
                  <a:pt x="1844040" y="228600"/>
                </a:cubicBezTo>
                <a:cubicBezTo>
                  <a:pt x="2326640" y="398780"/>
                  <a:pt x="2687320" y="906780"/>
                  <a:pt x="3246120" y="1127760"/>
                </a:cubicBezTo>
                <a:cubicBezTo>
                  <a:pt x="3804920" y="1348740"/>
                  <a:pt x="4836160" y="1473200"/>
                  <a:pt x="5196840" y="1554480"/>
                </a:cubicBezTo>
                <a:cubicBezTo>
                  <a:pt x="5557520" y="1635760"/>
                  <a:pt x="5361940" y="1605280"/>
                  <a:pt x="5410200" y="1615440"/>
                </a:cubicBezTo>
                <a:cubicBezTo>
                  <a:pt x="5458460" y="1625600"/>
                  <a:pt x="5486400" y="1610360"/>
                  <a:pt x="5486400" y="1615440"/>
                </a:cubicBezTo>
                <a:cubicBezTo>
                  <a:pt x="5486400" y="1620520"/>
                  <a:pt x="5448300" y="1633220"/>
                  <a:pt x="5410200" y="164592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pic>
        <p:nvPicPr>
          <p:cNvPr id="60" name="图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17</a:t>
            </a:fld>
            <a:endParaRPr lang="zh-CN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73" y="2109195"/>
            <a:ext cx="3033713" cy="25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形状"/>
          <p:cNvSpPr/>
          <p:nvPr/>
        </p:nvSpPr>
        <p:spPr>
          <a:xfrm>
            <a:off x="4650984" y="2209659"/>
            <a:ext cx="3715308" cy="259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404040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菱形 6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17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35708E-6 L 0.54149 0.3376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66" y="1688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9806E-6 L -0.21059 -0.06198 " pathEditMode="relative" rAng="0" ptsTypes="AA">
                                      <p:cBhvr>
                                        <p:cTn id="168" dur="17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-309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1700" fill="hold"/>
                                        <p:tgtEl>
                                          <p:spTgt spid="6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00"/>
                            </p:stCondLst>
                            <p:childTnLst>
                              <p:par>
                                <p:cTn id="1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Graphic spid="22" grpId="1">
        <p:bldAsOne/>
      </p:bldGraphic>
      <p:bldGraphic spid="22" grpId="2">
        <p:bldAsOne/>
      </p:bldGraphic>
      <p:bldP spid="38" grpId="0"/>
      <p:bldP spid="38" grpId="1"/>
      <p:bldP spid="39" grpId="0" build="allAtOnce"/>
      <p:bldP spid="108" grpId="0" animBg="1"/>
      <p:bldP spid="108" grpId="1" animBg="1"/>
      <p:bldP spid="64" grpId="0" animBg="1"/>
      <p:bldP spid="6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3153451" y="1031114"/>
            <a:ext cx="4752528" cy="51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Upload the Big Data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1979712" y="5522705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</a:rPr>
              <a:t>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2031946" y="6156080"/>
            <a:ext cx="106888" cy="213392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5" name="Freeform 7"/>
          <p:cNvSpPr/>
          <p:nvPr/>
        </p:nvSpPr>
        <p:spPr bwMode="auto">
          <a:xfrm>
            <a:off x="2511934" y="5681506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sp>
        <p:nvSpPr>
          <p:cNvPr id="6" name="Freeform 7"/>
          <p:cNvSpPr/>
          <p:nvPr/>
        </p:nvSpPr>
        <p:spPr bwMode="auto">
          <a:xfrm>
            <a:off x="2598854" y="5969334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" y="0"/>
            <a:ext cx="2852835" cy="1196752"/>
            <a:chOff x="1" y="0"/>
            <a:chExt cx="1568974" cy="658178"/>
          </a:xfrm>
        </p:grpSpPr>
        <p:sp>
          <p:nvSpPr>
            <p:cNvPr id="8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720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Solution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aphicFrame>
        <p:nvGraphicFramePr>
          <p:cNvPr id="30" name="图表 29"/>
          <p:cNvGraphicFramePr/>
          <p:nvPr>
            <p:extLst>
              <p:ext uri="{D42A27DB-BD31-4B8C-83A1-F6EECF244321}">
                <p14:modId xmlns:p14="http://schemas.microsoft.com/office/powerpoint/2010/main" val="527503123"/>
              </p:ext>
            </p:extLst>
          </p:nvPr>
        </p:nvGraphicFramePr>
        <p:xfrm>
          <a:off x="1532384" y="1613024"/>
          <a:ext cx="6648400" cy="3760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3286442" y="5719287"/>
            <a:ext cx="4752528" cy="6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Data Transmission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Picture 17" descr="iMa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2" y="1414201"/>
            <a:ext cx="3613744" cy="3166927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93" y="1791040"/>
            <a:ext cx="2767290" cy="166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1237885" y="2708665"/>
            <a:ext cx="2554542" cy="792343"/>
            <a:chOff x="755576" y="1226098"/>
            <a:chExt cx="7436005" cy="2306427"/>
          </a:xfrm>
        </p:grpSpPr>
        <p:grpSp>
          <p:nvGrpSpPr>
            <p:cNvPr id="18" name="Group 3"/>
            <p:cNvGrpSpPr/>
            <p:nvPr/>
          </p:nvGrpSpPr>
          <p:grpSpPr>
            <a:xfrm>
              <a:off x="3412812" y="1973810"/>
              <a:ext cx="453415" cy="517166"/>
              <a:chOff x="721565" y="2123667"/>
              <a:chExt cx="453415" cy="517166"/>
            </a:xfrm>
          </p:grpSpPr>
          <p:sp>
            <p:nvSpPr>
              <p:cNvPr id="78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21565" y="2123667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4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9" name="Group 148"/>
            <p:cNvGrpSpPr/>
            <p:nvPr/>
          </p:nvGrpSpPr>
          <p:grpSpPr>
            <a:xfrm>
              <a:off x="1824504" y="1349725"/>
              <a:ext cx="453415" cy="533971"/>
              <a:chOff x="750529" y="2106862"/>
              <a:chExt cx="453415" cy="533971"/>
            </a:xfrm>
          </p:grpSpPr>
          <p:sp>
            <p:nvSpPr>
              <p:cNvPr id="76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0529" y="2106862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0" name="Group 151"/>
            <p:cNvGrpSpPr/>
            <p:nvPr/>
          </p:nvGrpSpPr>
          <p:grpSpPr>
            <a:xfrm>
              <a:off x="2662332" y="1680835"/>
              <a:ext cx="453415" cy="525013"/>
              <a:chOff x="740270" y="2115820"/>
              <a:chExt cx="453415" cy="525013"/>
            </a:xfrm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40270" y="2115820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3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1" name="Group 154"/>
            <p:cNvGrpSpPr/>
            <p:nvPr/>
          </p:nvGrpSpPr>
          <p:grpSpPr>
            <a:xfrm>
              <a:off x="1110071" y="1828083"/>
              <a:ext cx="453415" cy="514310"/>
              <a:chOff x="740270" y="2126523"/>
              <a:chExt cx="453415" cy="514310"/>
            </a:xfrm>
          </p:grpSpPr>
          <p:sp>
            <p:nvSpPr>
              <p:cNvPr id="72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740270" y="2126523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/>
                  <a:t>1</a:t>
                </a:r>
                <a:endParaRPr lang="en-US" sz="700" b="1" dirty="0"/>
              </a:p>
            </p:txBody>
          </p:sp>
        </p:grpSp>
        <p:grpSp>
          <p:nvGrpSpPr>
            <p:cNvPr id="22" name="Group 74"/>
            <p:cNvGrpSpPr/>
            <p:nvPr/>
          </p:nvGrpSpPr>
          <p:grpSpPr>
            <a:xfrm>
              <a:off x="7337720" y="1651657"/>
              <a:ext cx="549556" cy="527083"/>
              <a:chOff x="689804" y="2113750"/>
              <a:chExt cx="549556" cy="527083"/>
            </a:xfrm>
          </p:grpSpPr>
          <p:sp>
            <p:nvSpPr>
              <p:cNvPr id="70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89804" y="2113750"/>
                <a:ext cx="549556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10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3" name="Group 84"/>
            <p:cNvGrpSpPr/>
            <p:nvPr/>
          </p:nvGrpSpPr>
          <p:grpSpPr>
            <a:xfrm>
              <a:off x="6181743" y="1934972"/>
              <a:ext cx="453415" cy="551689"/>
              <a:chOff x="740269" y="2089144"/>
              <a:chExt cx="453415" cy="551689"/>
            </a:xfrm>
          </p:grpSpPr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40269" y="2089144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8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4" name="Group 87"/>
            <p:cNvGrpSpPr/>
            <p:nvPr/>
          </p:nvGrpSpPr>
          <p:grpSpPr>
            <a:xfrm>
              <a:off x="6796769" y="1824664"/>
              <a:ext cx="453415" cy="513769"/>
              <a:chOff x="725539" y="2127064"/>
              <a:chExt cx="453415" cy="513769"/>
            </a:xfrm>
          </p:grpSpPr>
          <p:sp>
            <p:nvSpPr>
              <p:cNvPr id="66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25539" y="2127064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9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5" name="Group 90"/>
            <p:cNvGrpSpPr/>
            <p:nvPr/>
          </p:nvGrpSpPr>
          <p:grpSpPr>
            <a:xfrm>
              <a:off x="5539790" y="1226098"/>
              <a:ext cx="453415" cy="499678"/>
              <a:chOff x="744507" y="2141155"/>
              <a:chExt cx="453415" cy="499678"/>
            </a:xfrm>
          </p:grpSpPr>
          <p:sp>
            <p:nvSpPr>
              <p:cNvPr id="64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44507" y="2141155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7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6" name="Group 93"/>
            <p:cNvGrpSpPr/>
            <p:nvPr/>
          </p:nvGrpSpPr>
          <p:grpSpPr>
            <a:xfrm>
              <a:off x="4188291" y="1791696"/>
              <a:ext cx="453415" cy="537596"/>
              <a:chOff x="740270" y="2103237"/>
              <a:chExt cx="453415" cy="537596"/>
            </a:xfrm>
          </p:grpSpPr>
          <p:sp>
            <p:nvSpPr>
              <p:cNvPr id="62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40270" y="2103237"/>
                <a:ext cx="453415" cy="387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5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7" name="Group 96"/>
            <p:cNvGrpSpPr/>
            <p:nvPr/>
          </p:nvGrpSpPr>
          <p:grpSpPr>
            <a:xfrm>
              <a:off x="4892465" y="2149259"/>
              <a:ext cx="453415" cy="526525"/>
              <a:chOff x="740270" y="2114308"/>
              <a:chExt cx="453415" cy="526525"/>
            </a:xfrm>
          </p:grpSpPr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829066" y="2176759"/>
                <a:ext cx="272155" cy="464074"/>
              </a:xfrm>
              <a:custGeom>
                <a:avLst/>
                <a:gdLst>
                  <a:gd name="T0" fmla="*/ 53 w 106"/>
                  <a:gd name="T1" fmla="*/ 0 h 181"/>
                  <a:gd name="T2" fmla="*/ 0 w 106"/>
                  <a:gd name="T3" fmla="*/ 53 h 181"/>
                  <a:gd name="T4" fmla="*/ 53 w 106"/>
                  <a:gd name="T5" fmla="*/ 181 h 181"/>
                  <a:gd name="T6" fmla="*/ 106 w 106"/>
                  <a:gd name="T7" fmla="*/ 53 h 181"/>
                  <a:gd name="T8" fmla="*/ 53 w 106"/>
                  <a:gd name="T9" fmla="*/ 0 h 181"/>
                  <a:gd name="T10" fmla="*/ 53 w 106"/>
                  <a:gd name="T11" fmla="*/ 90 h 181"/>
                  <a:gd name="T12" fmla="*/ 15 w 106"/>
                  <a:gd name="T13" fmla="*/ 52 h 181"/>
                  <a:gd name="T14" fmla="*/ 53 w 106"/>
                  <a:gd name="T15" fmla="*/ 13 h 181"/>
                  <a:gd name="T16" fmla="*/ 92 w 106"/>
                  <a:gd name="T17" fmla="*/ 52 h 181"/>
                  <a:gd name="T18" fmla="*/ 53 w 106"/>
                  <a:gd name="T19" fmla="*/ 9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1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cubicBezTo>
                      <a:pt x="0" y="83"/>
                      <a:pt x="53" y="181"/>
                      <a:pt x="53" y="181"/>
                    </a:cubicBezTo>
                    <a:cubicBezTo>
                      <a:pt x="53" y="181"/>
                      <a:pt x="106" y="83"/>
                      <a:pt x="106" y="53"/>
                    </a:cubicBezTo>
                    <a:cubicBezTo>
                      <a:pt x="106" y="24"/>
                      <a:pt x="82" y="0"/>
                      <a:pt x="53" y="0"/>
                    </a:cubicBezTo>
                    <a:close/>
                    <a:moveTo>
                      <a:pt x="53" y="90"/>
                    </a:moveTo>
                    <a:cubicBezTo>
                      <a:pt x="32" y="90"/>
                      <a:pt x="15" y="73"/>
                      <a:pt x="15" y="52"/>
                    </a:cubicBezTo>
                    <a:cubicBezTo>
                      <a:pt x="15" y="30"/>
                      <a:pt x="32" y="13"/>
                      <a:pt x="53" y="13"/>
                    </a:cubicBezTo>
                    <a:cubicBezTo>
                      <a:pt x="75" y="13"/>
                      <a:pt x="92" y="30"/>
                      <a:pt x="92" y="52"/>
                    </a:cubicBezTo>
                    <a:cubicBezTo>
                      <a:pt x="92" y="73"/>
                      <a:pt x="75" y="90"/>
                      <a:pt x="53" y="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40270" y="2114308"/>
                <a:ext cx="453415" cy="387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6</a:t>
                </a:r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8" name="Group 1"/>
            <p:cNvGrpSpPr/>
            <p:nvPr/>
          </p:nvGrpSpPr>
          <p:grpSpPr>
            <a:xfrm>
              <a:off x="755576" y="2395604"/>
              <a:ext cx="1162406" cy="1054999"/>
              <a:chOff x="755576" y="2395604"/>
              <a:chExt cx="1162406" cy="1054999"/>
            </a:xfrm>
          </p:grpSpPr>
          <p:sp>
            <p:nvSpPr>
              <p:cNvPr id="58" name="Isosceles Triangle 2"/>
              <p:cNvSpPr/>
              <p:nvPr/>
            </p:nvSpPr>
            <p:spPr>
              <a:xfrm>
                <a:off x="755576" y="2395604"/>
                <a:ext cx="1162406" cy="82816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Content Placeholder 2"/>
              <p:cNvSpPr txBox="1">
                <a:spLocks/>
              </p:cNvSpPr>
              <p:nvPr/>
            </p:nvSpPr>
            <p:spPr>
              <a:xfrm>
                <a:off x="988884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29" name="Group 4"/>
            <p:cNvGrpSpPr/>
            <p:nvPr/>
          </p:nvGrpSpPr>
          <p:grpSpPr>
            <a:xfrm>
              <a:off x="1459750" y="1957798"/>
              <a:ext cx="1162406" cy="1492805"/>
              <a:chOff x="1459750" y="1957798"/>
              <a:chExt cx="1162406" cy="1492805"/>
            </a:xfrm>
          </p:grpSpPr>
          <p:sp>
            <p:nvSpPr>
              <p:cNvPr id="56" name="Isosceles Triangle 2"/>
              <p:cNvSpPr/>
              <p:nvPr/>
            </p:nvSpPr>
            <p:spPr>
              <a:xfrm>
                <a:off x="1459750" y="1957798"/>
                <a:ext cx="1162406" cy="1265969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ontent Placeholder 2"/>
              <p:cNvSpPr txBox="1">
                <a:spLocks/>
              </p:cNvSpPr>
              <p:nvPr/>
            </p:nvSpPr>
            <p:spPr>
              <a:xfrm>
                <a:off x="1691223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2" name="Group 5"/>
            <p:cNvGrpSpPr/>
            <p:nvPr/>
          </p:nvGrpSpPr>
          <p:grpSpPr>
            <a:xfrm>
              <a:off x="2354476" y="2258939"/>
              <a:ext cx="1069128" cy="1191664"/>
              <a:chOff x="2354476" y="2258939"/>
              <a:chExt cx="1069128" cy="1191664"/>
            </a:xfrm>
          </p:grpSpPr>
          <p:sp>
            <p:nvSpPr>
              <p:cNvPr id="54" name="Isosceles Triangle 2"/>
              <p:cNvSpPr/>
              <p:nvPr/>
            </p:nvSpPr>
            <p:spPr>
              <a:xfrm>
                <a:off x="2354476" y="2258939"/>
                <a:ext cx="1069128" cy="964828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Content Placeholder 2"/>
              <p:cNvSpPr txBox="1">
                <a:spLocks/>
              </p:cNvSpPr>
              <p:nvPr/>
            </p:nvSpPr>
            <p:spPr>
              <a:xfrm>
                <a:off x="2539310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3" name="Group 6"/>
            <p:cNvGrpSpPr/>
            <p:nvPr/>
          </p:nvGrpSpPr>
          <p:grpSpPr>
            <a:xfrm>
              <a:off x="3159748" y="2557908"/>
              <a:ext cx="996954" cy="892695"/>
              <a:chOff x="3159748" y="2557908"/>
              <a:chExt cx="996954" cy="892695"/>
            </a:xfrm>
          </p:grpSpPr>
          <p:sp>
            <p:nvSpPr>
              <p:cNvPr id="52" name="Isosceles Triangle 2"/>
              <p:cNvSpPr/>
              <p:nvPr/>
            </p:nvSpPr>
            <p:spPr>
              <a:xfrm>
                <a:off x="3159748" y="2557908"/>
                <a:ext cx="996954" cy="665859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Content Placeholder 2"/>
              <p:cNvSpPr txBox="1">
                <a:spLocks/>
              </p:cNvSpPr>
              <p:nvPr/>
            </p:nvSpPr>
            <p:spPr>
              <a:xfrm>
                <a:off x="3308495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4" name="Group 7"/>
            <p:cNvGrpSpPr/>
            <p:nvPr/>
          </p:nvGrpSpPr>
          <p:grpSpPr>
            <a:xfrm>
              <a:off x="3833796" y="2395604"/>
              <a:ext cx="1162406" cy="1054999"/>
              <a:chOff x="3833796" y="2395604"/>
              <a:chExt cx="1162406" cy="1054999"/>
            </a:xfrm>
          </p:grpSpPr>
          <p:sp>
            <p:nvSpPr>
              <p:cNvPr id="50" name="Isosceles Triangle 2"/>
              <p:cNvSpPr/>
              <p:nvPr/>
            </p:nvSpPr>
            <p:spPr>
              <a:xfrm>
                <a:off x="3833796" y="2395604"/>
                <a:ext cx="1162406" cy="82816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4065269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5" name="Group 8"/>
            <p:cNvGrpSpPr/>
            <p:nvPr/>
          </p:nvGrpSpPr>
          <p:grpSpPr>
            <a:xfrm>
              <a:off x="4537970" y="2741353"/>
              <a:ext cx="1162406" cy="709250"/>
              <a:chOff x="4537970" y="2741353"/>
              <a:chExt cx="1162406" cy="709250"/>
            </a:xfrm>
          </p:grpSpPr>
          <p:sp>
            <p:nvSpPr>
              <p:cNvPr id="48" name="Isosceles Triangle 2"/>
              <p:cNvSpPr/>
              <p:nvPr/>
            </p:nvSpPr>
            <p:spPr>
              <a:xfrm>
                <a:off x="4537970" y="2741353"/>
                <a:ext cx="1162406" cy="482414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4771278" y="3235159"/>
                <a:ext cx="695790" cy="215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5148063" y="1781113"/>
              <a:ext cx="1236871" cy="1751412"/>
              <a:chOff x="5148063" y="1781113"/>
              <a:chExt cx="1236871" cy="1751412"/>
            </a:xfrm>
          </p:grpSpPr>
          <p:sp>
            <p:nvSpPr>
              <p:cNvPr id="46" name="Isosceles Triangle 2"/>
              <p:cNvSpPr/>
              <p:nvPr/>
            </p:nvSpPr>
            <p:spPr>
              <a:xfrm>
                <a:off x="5148063" y="1781113"/>
                <a:ext cx="1236871" cy="144265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414365" y="3235159"/>
                <a:ext cx="695790" cy="2973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7" name="Group 10"/>
            <p:cNvGrpSpPr/>
            <p:nvPr/>
          </p:nvGrpSpPr>
          <p:grpSpPr>
            <a:xfrm>
              <a:off x="5799535" y="2557908"/>
              <a:ext cx="1153373" cy="974617"/>
              <a:chOff x="5799535" y="2557908"/>
              <a:chExt cx="1153373" cy="974617"/>
            </a:xfrm>
          </p:grpSpPr>
          <p:sp>
            <p:nvSpPr>
              <p:cNvPr id="44" name="Isosceles Triangle 2"/>
              <p:cNvSpPr/>
              <p:nvPr/>
            </p:nvSpPr>
            <p:spPr>
              <a:xfrm>
                <a:off x="5799535" y="2557908"/>
                <a:ext cx="1153373" cy="665859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6060557" y="3235159"/>
                <a:ext cx="695790" cy="2973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8" name="Group 11"/>
            <p:cNvGrpSpPr/>
            <p:nvPr/>
          </p:nvGrpSpPr>
          <p:grpSpPr>
            <a:xfrm>
              <a:off x="6365816" y="2395604"/>
              <a:ext cx="1344784" cy="1136921"/>
              <a:chOff x="6365816" y="2395604"/>
              <a:chExt cx="1344784" cy="1136921"/>
            </a:xfrm>
          </p:grpSpPr>
          <p:sp>
            <p:nvSpPr>
              <p:cNvPr id="42" name="Isosceles Triangle 2"/>
              <p:cNvSpPr/>
              <p:nvPr/>
            </p:nvSpPr>
            <p:spPr>
              <a:xfrm>
                <a:off x="6365816" y="2395604"/>
                <a:ext cx="1344784" cy="82816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6690313" y="3235159"/>
                <a:ext cx="695791" cy="2973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  <p:grpSp>
          <p:nvGrpSpPr>
            <p:cNvPr id="39" name="Group 14"/>
            <p:cNvGrpSpPr/>
            <p:nvPr/>
          </p:nvGrpSpPr>
          <p:grpSpPr>
            <a:xfrm>
              <a:off x="7038208" y="2266298"/>
              <a:ext cx="1153373" cy="1266227"/>
              <a:chOff x="7038208" y="2266298"/>
              <a:chExt cx="1153373" cy="1266227"/>
            </a:xfrm>
          </p:grpSpPr>
          <p:sp>
            <p:nvSpPr>
              <p:cNvPr id="40" name="Isosceles Triangle 2"/>
              <p:cNvSpPr/>
              <p:nvPr/>
            </p:nvSpPr>
            <p:spPr>
              <a:xfrm>
                <a:off x="7038208" y="2266298"/>
                <a:ext cx="1153373" cy="957470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Content Placeholder 2"/>
              <p:cNvSpPr txBox="1">
                <a:spLocks/>
              </p:cNvSpPr>
              <p:nvPr/>
            </p:nvSpPr>
            <p:spPr>
              <a:xfrm>
                <a:off x="7266999" y="3235159"/>
                <a:ext cx="695790" cy="2973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endParaRPr lang="en-US" sz="800" dirty="0"/>
              </a:p>
            </p:txBody>
          </p:sp>
        </p:grpSp>
      </p:grpSp>
      <p:sp>
        <p:nvSpPr>
          <p:cNvPr id="80" name="文本框 65"/>
          <p:cNvSpPr>
            <a:spLocks noChangeArrowheads="1"/>
          </p:cNvSpPr>
          <p:nvPr/>
        </p:nvSpPr>
        <p:spPr bwMode="auto">
          <a:xfrm>
            <a:off x="1156216" y="1761270"/>
            <a:ext cx="28397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  <a:sym typeface="宋体" pitchFamily="2" charset="-122"/>
              </a:rPr>
              <a:t>The number of people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  <a:sym typeface="宋体" pitchFamily="2" charset="-122"/>
              </a:rPr>
              <a:t> in each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000000"/>
                </a:solidFill>
                <a:sym typeface="宋体" pitchFamily="2" charset="-122"/>
              </a:rPr>
              <a:t>Carriage &amp; area</a:t>
            </a:r>
            <a:endParaRPr lang="zh-CN" altLang="en-US" sz="2400" dirty="0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3152511" y="1124744"/>
            <a:ext cx="2355593" cy="3859869"/>
            <a:chOff x="7542169" y="4162215"/>
            <a:chExt cx="1445143" cy="2368008"/>
          </a:xfrm>
        </p:grpSpPr>
        <p:grpSp>
          <p:nvGrpSpPr>
            <p:cNvPr id="82" name="组合 81"/>
            <p:cNvGrpSpPr/>
            <p:nvPr/>
          </p:nvGrpSpPr>
          <p:grpSpPr>
            <a:xfrm>
              <a:off x="7665089" y="4162215"/>
              <a:ext cx="1322223" cy="2333089"/>
              <a:chOff x="9757110" y="1047452"/>
              <a:chExt cx="2450442" cy="4564783"/>
            </a:xfrm>
          </p:grpSpPr>
          <p:pic>
            <p:nvPicPr>
              <p:cNvPr id="85" name="Picture 21" descr="C:\Users\Dsgn\Desktop\iPhone_MockUp\iPhone_5C_Yellow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10" y="1047452"/>
                <a:ext cx="2175810" cy="4564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2412" y="1652484"/>
                <a:ext cx="1763913" cy="3284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文本框 11"/>
              <p:cNvSpPr txBox="1">
                <a:spLocks noChangeArrowheads="1"/>
              </p:cNvSpPr>
              <p:nvPr/>
            </p:nvSpPr>
            <p:spPr bwMode="auto">
              <a:xfrm>
                <a:off x="10299119" y="1686588"/>
                <a:ext cx="1908433" cy="504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000" b="1" dirty="0">
                  <a:solidFill>
                    <a:srgbClr val="FFC000"/>
                  </a:solidFill>
                  <a:latin typeface="Adobe 繁黑體 Std B" pitchFamily="34" charset="-128"/>
                  <a:ea typeface="Adobe 繁黑體 Std B" pitchFamily="34" charset="-128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0545124" y="3396078"/>
                <a:ext cx="4579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83" name="文本框 65"/>
            <p:cNvSpPr>
              <a:spLocks noChangeArrowheads="1"/>
            </p:cNvSpPr>
            <p:nvPr/>
          </p:nvSpPr>
          <p:spPr bwMode="auto">
            <a:xfrm>
              <a:off x="7542169" y="4580943"/>
              <a:ext cx="1443457" cy="69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5400" u="sng" dirty="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pic>
          <p:nvPicPr>
            <p:cNvPr id="84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876" y="6063834"/>
              <a:ext cx="411913" cy="46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" name="Rectangle 24"/>
          <p:cNvSpPr>
            <a:spLocks noChangeArrowheads="1"/>
          </p:cNvSpPr>
          <p:nvPr/>
        </p:nvSpPr>
        <p:spPr bwMode="auto">
          <a:xfrm>
            <a:off x="2904559" y="6248493"/>
            <a:ext cx="891667" cy="6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6" name="任意形状 47"/>
          <p:cNvSpPr/>
          <p:nvPr/>
        </p:nvSpPr>
        <p:spPr>
          <a:xfrm>
            <a:off x="5283826" y="2563622"/>
            <a:ext cx="1759440" cy="622721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任意形状 51"/>
          <p:cNvSpPr/>
          <p:nvPr/>
        </p:nvSpPr>
        <p:spPr>
          <a:xfrm>
            <a:off x="6832088" y="5246270"/>
            <a:ext cx="1340312" cy="622721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任意形状 53"/>
          <p:cNvSpPr/>
          <p:nvPr/>
        </p:nvSpPr>
        <p:spPr>
          <a:xfrm>
            <a:off x="6502444" y="5253156"/>
            <a:ext cx="1222950" cy="622721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3635894" y="2740858"/>
            <a:ext cx="1368152" cy="509131"/>
            <a:chOff x="3779912" y="3573016"/>
            <a:chExt cx="1368152" cy="509131"/>
          </a:xfrm>
        </p:grpSpPr>
        <p:grpSp>
          <p:nvGrpSpPr>
            <p:cNvPr id="144" name="组合 143"/>
            <p:cNvGrpSpPr/>
            <p:nvPr/>
          </p:nvGrpSpPr>
          <p:grpSpPr>
            <a:xfrm rot="16200000">
              <a:off x="4059041" y="3654702"/>
              <a:ext cx="504055" cy="350835"/>
              <a:chOff x="1566973" y="4431907"/>
              <a:chExt cx="345124" cy="240215"/>
            </a:xfrm>
            <a:solidFill>
              <a:schemeClr val="accent2"/>
            </a:solidFill>
          </p:grpSpPr>
          <p:sp>
            <p:nvSpPr>
              <p:cNvPr id="151" name="Rectangle 121"/>
              <p:cNvSpPr>
                <a:spLocks noChangeArrowheads="1"/>
              </p:cNvSpPr>
              <p:nvPr/>
            </p:nvSpPr>
            <p:spPr bwMode="auto">
              <a:xfrm>
                <a:off x="1606987" y="4483847"/>
                <a:ext cx="240086" cy="136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Rectangle 122"/>
              <p:cNvSpPr>
                <a:spLocks noChangeArrowheads="1"/>
              </p:cNvSpPr>
              <p:nvPr/>
            </p:nvSpPr>
            <p:spPr bwMode="auto">
              <a:xfrm>
                <a:off x="1606987" y="4483847"/>
                <a:ext cx="240086" cy="136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ectangle 123"/>
              <p:cNvSpPr>
                <a:spLocks noChangeArrowheads="1"/>
              </p:cNvSpPr>
              <p:nvPr/>
            </p:nvSpPr>
            <p:spPr bwMode="auto">
              <a:xfrm>
                <a:off x="1606987" y="4483847"/>
                <a:ext cx="240086" cy="136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Rectangle 124"/>
              <p:cNvSpPr>
                <a:spLocks noChangeArrowheads="1"/>
              </p:cNvSpPr>
              <p:nvPr/>
            </p:nvSpPr>
            <p:spPr bwMode="auto">
              <a:xfrm>
                <a:off x="1606987" y="4483847"/>
                <a:ext cx="240086" cy="136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25"/>
              <p:cNvSpPr>
                <a:spLocks noEditPoints="1"/>
              </p:cNvSpPr>
              <p:nvPr/>
            </p:nvSpPr>
            <p:spPr bwMode="auto">
              <a:xfrm>
                <a:off x="1566973" y="4431907"/>
                <a:ext cx="345124" cy="240215"/>
              </a:xfrm>
              <a:custGeom>
                <a:avLst/>
                <a:gdLst>
                  <a:gd name="T0" fmla="*/ 151 w 156"/>
                  <a:gd name="T1" fmla="*/ 24 h 84"/>
                  <a:gd name="T2" fmla="*/ 144 w 156"/>
                  <a:gd name="T3" fmla="*/ 24 h 84"/>
                  <a:gd name="T4" fmla="*/ 144 w 156"/>
                  <a:gd name="T5" fmla="*/ 6 h 84"/>
                  <a:gd name="T6" fmla="*/ 138 w 156"/>
                  <a:gd name="T7" fmla="*/ 0 h 84"/>
                  <a:gd name="T8" fmla="*/ 6 w 156"/>
                  <a:gd name="T9" fmla="*/ 0 h 84"/>
                  <a:gd name="T10" fmla="*/ 0 w 156"/>
                  <a:gd name="T11" fmla="*/ 6 h 84"/>
                  <a:gd name="T12" fmla="*/ 0 w 156"/>
                  <a:gd name="T13" fmla="*/ 78 h 84"/>
                  <a:gd name="T14" fmla="*/ 6 w 156"/>
                  <a:gd name="T15" fmla="*/ 84 h 84"/>
                  <a:gd name="T16" fmla="*/ 138 w 156"/>
                  <a:gd name="T17" fmla="*/ 84 h 84"/>
                  <a:gd name="T18" fmla="*/ 144 w 156"/>
                  <a:gd name="T19" fmla="*/ 78 h 84"/>
                  <a:gd name="T20" fmla="*/ 144 w 156"/>
                  <a:gd name="T21" fmla="*/ 60 h 84"/>
                  <a:gd name="T22" fmla="*/ 151 w 156"/>
                  <a:gd name="T23" fmla="*/ 60 h 84"/>
                  <a:gd name="T24" fmla="*/ 156 w 156"/>
                  <a:gd name="T25" fmla="*/ 55 h 84"/>
                  <a:gd name="T26" fmla="*/ 156 w 156"/>
                  <a:gd name="T27" fmla="*/ 29 h 84"/>
                  <a:gd name="T28" fmla="*/ 151 w 156"/>
                  <a:gd name="T29" fmla="*/ 24 h 84"/>
                  <a:gd name="T30" fmla="*/ 132 w 156"/>
                  <a:gd name="T31" fmla="*/ 72 h 84"/>
                  <a:gd name="T32" fmla="*/ 12 w 156"/>
                  <a:gd name="T33" fmla="*/ 72 h 84"/>
                  <a:gd name="T34" fmla="*/ 12 w 156"/>
                  <a:gd name="T35" fmla="*/ 12 h 84"/>
                  <a:gd name="T36" fmla="*/ 132 w 156"/>
                  <a:gd name="T37" fmla="*/ 12 h 84"/>
                  <a:gd name="T38" fmla="*/ 132 w 156"/>
                  <a:gd name="T39" fmla="*/ 7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84">
                    <a:moveTo>
                      <a:pt x="151" y="24"/>
                    </a:move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3"/>
                      <a:pt x="141" y="0"/>
                      <a:pt x="1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3" y="84"/>
                      <a:pt x="6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41" y="84"/>
                      <a:pt x="144" y="81"/>
                      <a:pt x="144" y="78"/>
                    </a:cubicBezTo>
                    <a:cubicBezTo>
                      <a:pt x="144" y="60"/>
                      <a:pt x="144" y="60"/>
                      <a:pt x="144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54" y="60"/>
                      <a:pt x="156" y="58"/>
                      <a:pt x="156" y="55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26"/>
                      <a:pt x="154" y="24"/>
                      <a:pt x="151" y="24"/>
                    </a:cubicBezTo>
                    <a:moveTo>
                      <a:pt x="132" y="72"/>
                    </a:move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3779912" y="3573017"/>
              <a:ext cx="350835" cy="504055"/>
              <a:chOff x="4547808" y="4888714"/>
              <a:chExt cx="240215" cy="345124"/>
            </a:xfrm>
          </p:grpSpPr>
          <p:sp>
            <p:nvSpPr>
              <p:cNvPr id="149" name="Rectangle 123"/>
              <p:cNvSpPr>
                <a:spLocks noChangeArrowheads="1"/>
              </p:cNvSpPr>
              <p:nvPr/>
            </p:nvSpPr>
            <p:spPr bwMode="auto">
              <a:xfrm rot="16200000">
                <a:off x="4604812" y="5053129"/>
                <a:ext cx="120047" cy="1363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25"/>
              <p:cNvSpPr>
                <a:spLocks noEditPoints="1"/>
              </p:cNvSpPr>
              <p:nvPr/>
            </p:nvSpPr>
            <p:spPr bwMode="auto">
              <a:xfrm rot="16200000">
                <a:off x="4495354" y="4941168"/>
                <a:ext cx="345124" cy="240215"/>
              </a:xfrm>
              <a:custGeom>
                <a:avLst/>
                <a:gdLst>
                  <a:gd name="T0" fmla="*/ 151 w 156"/>
                  <a:gd name="T1" fmla="*/ 24 h 84"/>
                  <a:gd name="T2" fmla="*/ 144 w 156"/>
                  <a:gd name="T3" fmla="*/ 24 h 84"/>
                  <a:gd name="T4" fmla="*/ 144 w 156"/>
                  <a:gd name="T5" fmla="*/ 6 h 84"/>
                  <a:gd name="T6" fmla="*/ 138 w 156"/>
                  <a:gd name="T7" fmla="*/ 0 h 84"/>
                  <a:gd name="T8" fmla="*/ 6 w 156"/>
                  <a:gd name="T9" fmla="*/ 0 h 84"/>
                  <a:gd name="T10" fmla="*/ 0 w 156"/>
                  <a:gd name="T11" fmla="*/ 6 h 84"/>
                  <a:gd name="T12" fmla="*/ 0 w 156"/>
                  <a:gd name="T13" fmla="*/ 78 h 84"/>
                  <a:gd name="T14" fmla="*/ 6 w 156"/>
                  <a:gd name="T15" fmla="*/ 84 h 84"/>
                  <a:gd name="T16" fmla="*/ 138 w 156"/>
                  <a:gd name="T17" fmla="*/ 84 h 84"/>
                  <a:gd name="T18" fmla="*/ 144 w 156"/>
                  <a:gd name="T19" fmla="*/ 78 h 84"/>
                  <a:gd name="T20" fmla="*/ 144 w 156"/>
                  <a:gd name="T21" fmla="*/ 60 h 84"/>
                  <a:gd name="T22" fmla="*/ 151 w 156"/>
                  <a:gd name="T23" fmla="*/ 60 h 84"/>
                  <a:gd name="T24" fmla="*/ 156 w 156"/>
                  <a:gd name="T25" fmla="*/ 55 h 84"/>
                  <a:gd name="T26" fmla="*/ 156 w 156"/>
                  <a:gd name="T27" fmla="*/ 29 h 84"/>
                  <a:gd name="T28" fmla="*/ 151 w 156"/>
                  <a:gd name="T29" fmla="*/ 24 h 84"/>
                  <a:gd name="T30" fmla="*/ 132 w 156"/>
                  <a:gd name="T31" fmla="*/ 72 h 84"/>
                  <a:gd name="T32" fmla="*/ 12 w 156"/>
                  <a:gd name="T33" fmla="*/ 72 h 84"/>
                  <a:gd name="T34" fmla="*/ 12 w 156"/>
                  <a:gd name="T35" fmla="*/ 12 h 84"/>
                  <a:gd name="T36" fmla="*/ 132 w 156"/>
                  <a:gd name="T37" fmla="*/ 12 h 84"/>
                  <a:gd name="T38" fmla="*/ 132 w 156"/>
                  <a:gd name="T39" fmla="*/ 7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84">
                    <a:moveTo>
                      <a:pt x="151" y="24"/>
                    </a:move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3"/>
                      <a:pt x="141" y="0"/>
                      <a:pt x="1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3" y="84"/>
                      <a:pt x="6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41" y="84"/>
                      <a:pt x="144" y="81"/>
                      <a:pt x="144" y="78"/>
                    </a:cubicBezTo>
                    <a:cubicBezTo>
                      <a:pt x="144" y="60"/>
                      <a:pt x="144" y="60"/>
                      <a:pt x="144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54" y="60"/>
                      <a:pt x="156" y="58"/>
                      <a:pt x="156" y="55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26"/>
                      <a:pt x="154" y="24"/>
                      <a:pt x="151" y="24"/>
                    </a:cubicBezTo>
                    <a:moveTo>
                      <a:pt x="132" y="72"/>
                    </a:move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4437189" y="3573017"/>
              <a:ext cx="350835" cy="504055"/>
              <a:chOff x="3515030" y="4888714"/>
              <a:chExt cx="240215" cy="345124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47" name="Rectangle 123"/>
              <p:cNvSpPr>
                <a:spLocks noChangeArrowheads="1"/>
              </p:cNvSpPr>
              <p:nvPr/>
            </p:nvSpPr>
            <p:spPr bwMode="auto">
              <a:xfrm rot="16200000">
                <a:off x="3602046" y="5083139"/>
                <a:ext cx="60024" cy="1363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25"/>
              <p:cNvSpPr>
                <a:spLocks noEditPoints="1"/>
              </p:cNvSpPr>
              <p:nvPr/>
            </p:nvSpPr>
            <p:spPr bwMode="auto">
              <a:xfrm rot="16200000">
                <a:off x="3462576" y="4941168"/>
                <a:ext cx="345124" cy="240215"/>
              </a:xfrm>
              <a:custGeom>
                <a:avLst/>
                <a:gdLst>
                  <a:gd name="T0" fmla="*/ 151 w 156"/>
                  <a:gd name="T1" fmla="*/ 24 h 84"/>
                  <a:gd name="T2" fmla="*/ 144 w 156"/>
                  <a:gd name="T3" fmla="*/ 24 h 84"/>
                  <a:gd name="T4" fmla="*/ 144 w 156"/>
                  <a:gd name="T5" fmla="*/ 6 h 84"/>
                  <a:gd name="T6" fmla="*/ 138 w 156"/>
                  <a:gd name="T7" fmla="*/ 0 h 84"/>
                  <a:gd name="T8" fmla="*/ 6 w 156"/>
                  <a:gd name="T9" fmla="*/ 0 h 84"/>
                  <a:gd name="T10" fmla="*/ 0 w 156"/>
                  <a:gd name="T11" fmla="*/ 6 h 84"/>
                  <a:gd name="T12" fmla="*/ 0 w 156"/>
                  <a:gd name="T13" fmla="*/ 78 h 84"/>
                  <a:gd name="T14" fmla="*/ 6 w 156"/>
                  <a:gd name="T15" fmla="*/ 84 h 84"/>
                  <a:gd name="T16" fmla="*/ 138 w 156"/>
                  <a:gd name="T17" fmla="*/ 84 h 84"/>
                  <a:gd name="T18" fmla="*/ 144 w 156"/>
                  <a:gd name="T19" fmla="*/ 78 h 84"/>
                  <a:gd name="T20" fmla="*/ 144 w 156"/>
                  <a:gd name="T21" fmla="*/ 60 h 84"/>
                  <a:gd name="T22" fmla="*/ 151 w 156"/>
                  <a:gd name="T23" fmla="*/ 60 h 84"/>
                  <a:gd name="T24" fmla="*/ 156 w 156"/>
                  <a:gd name="T25" fmla="*/ 55 h 84"/>
                  <a:gd name="T26" fmla="*/ 156 w 156"/>
                  <a:gd name="T27" fmla="*/ 29 h 84"/>
                  <a:gd name="T28" fmla="*/ 151 w 156"/>
                  <a:gd name="T29" fmla="*/ 24 h 84"/>
                  <a:gd name="T30" fmla="*/ 132 w 156"/>
                  <a:gd name="T31" fmla="*/ 72 h 84"/>
                  <a:gd name="T32" fmla="*/ 12 w 156"/>
                  <a:gd name="T33" fmla="*/ 72 h 84"/>
                  <a:gd name="T34" fmla="*/ 12 w 156"/>
                  <a:gd name="T35" fmla="*/ 12 h 84"/>
                  <a:gd name="T36" fmla="*/ 132 w 156"/>
                  <a:gd name="T37" fmla="*/ 12 h 84"/>
                  <a:gd name="T38" fmla="*/ 132 w 156"/>
                  <a:gd name="T39" fmla="*/ 7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84">
                    <a:moveTo>
                      <a:pt x="151" y="24"/>
                    </a:move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3"/>
                      <a:pt x="141" y="0"/>
                      <a:pt x="1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3" y="84"/>
                      <a:pt x="6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41" y="84"/>
                      <a:pt x="144" y="81"/>
                      <a:pt x="144" y="78"/>
                    </a:cubicBezTo>
                    <a:cubicBezTo>
                      <a:pt x="144" y="60"/>
                      <a:pt x="144" y="60"/>
                      <a:pt x="144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54" y="60"/>
                      <a:pt x="156" y="58"/>
                      <a:pt x="156" y="55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26"/>
                      <a:pt x="154" y="24"/>
                      <a:pt x="151" y="24"/>
                    </a:cubicBezTo>
                    <a:moveTo>
                      <a:pt x="132" y="72"/>
                    </a:move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4797229" y="3573016"/>
              <a:ext cx="350835" cy="504055"/>
              <a:chOff x="4547808" y="4888714"/>
              <a:chExt cx="240215" cy="345124"/>
            </a:xfrm>
          </p:grpSpPr>
          <p:sp>
            <p:nvSpPr>
              <p:cNvPr id="158" name="Rectangle 123"/>
              <p:cNvSpPr>
                <a:spLocks noChangeArrowheads="1"/>
              </p:cNvSpPr>
              <p:nvPr/>
            </p:nvSpPr>
            <p:spPr bwMode="auto">
              <a:xfrm rot="16200000">
                <a:off x="4604812" y="5053129"/>
                <a:ext cx="120047" cy="1363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125"/>
              <p:cNvSpPr>
                <a:spLocks noEditPoints="1"/>
              </p:cNvSpPr>
              <p:nvPr/>
            </p:nvSpPr>
            <p:spPr bwMode="auto">
              <a:xfrm rot="16200000">
                <a:off x="4495354" y="4941168"/>
                <a:ext cx="345124" cy="240215"/>
              </a:xfrm>
              <a:custGeom>
                <a:avLst/>
                <a:gdLst>
                  <a:gd name="T0" fmla="*/ 151 w 156"/>
                  <a:gd name="T1" fmla="*/ 24 h 84"/>
                  <a:gd name="T2" fmla="*/ 144 w 156"/>
                  <a:gd name="T3" fmla="*/ 24 h 84"/>
                  <a:gd name="T4" fmla="*/ 144 w 156"/>
                  <a:gd name="T5" fmla="*/ 6 h 84"/>
                  <a:gd name="T6" fmla="*/ 138 w 156"/>
                  <a:gd name="T7" fmla="*/ 0 h 84"/>
                  <a:gd name="T8" fmla="*/ 6 w 156"/>
                  <a:gd name="T9" fmla="*/ 0 h 84"/>
                  <a:gd name="T10" fmla="*/ 0 w 156"/>
                  <a:gd name="T11" fmla="*/ 6 h 84"/>
                  <a:gd name="T12" fmla="*/ 0 w 156"/>
                  <a:gd name="T13" fmla="*/ 78 h 84"/>
                  <a:gd name="T14" fmla="*/ 6 w 156"/>
                  <a:gd name="T15" fmla="*/ 84 h 84"/>
                  <a:gd name="T16" fmla="*/ 138 w 156"/>
                  <a:gd name="T17" fmla="*/ 84 h 84"/>
                  <a:gd name="T18" fmla="*/ 144 w 156"/>
                  <a:gd name="T19" fmla="*/ 78 h 84"/>
                  <a:gd name="T20" fmla="*/ 144 w 156"/>
                  <a:gd name="T21" fmla="*/ 60 h 84"/>
                  <a:gd name="T22" fmla="*/ 151 w 156"/>
                  <a:gd name="T23" fmla="*/ 60 h 84"/>
                  <a:gd name="T24" fmla="*/ 156 w 156"/>
                  <a:gd name="T25" fmla="*/ 55 h 84"/>
                  <a:gd name="T26" fmla="*/ 156 w 156"/>
                  <a:gd name="T27" fmla="*/ 29 h 84"/>
                  <a:gd name="T28" fmla="*/ 151 w 156"/>
                  <a:gd name="T29" fmla="*/ 24 h 84"/>
                  <a:gd name="T30" fmla="*/ 132 w 156"/>
                  <a:gd name="T31" fmla="*/ 72 h 84"/>
                  <a:gd name="T32" fmla="*/ 12 w 156"/>
                  <a:gd name="T33" fmla="*/ 72 h 84"/>
                  <a:gd name="T34" fmla="*/ 12 w 156"/>
                  <a:gd name="T35" fmla="*/ 12 h 84"/>
                  <a:gd name="T36" fmla="*/ 132 w 156"/>
                  <a:gd name="T37" fmla="*/ 12 h 84"/>
                  <a:gd name="T38" fmla="*/ 132 w 156"/>
                  <a:gd name="T39" fmla="*/ 7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84">
                    <a:moveTo>
                      <a:pt x="151" y="24"/>
                    </a:move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3"/>
                      <a:pt x="141" y="0"/>
                      <a:pt x="1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3" y="84"/>
                      <a:pt x="6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41" y="84"/>
                      <a:pt x="144" y="81"/>
                      <a:pt x="144" y="78"/>
                    </a:cubicBezTo>
                    <a:cubicBezTo>
                      <a:pt x="144" y="60"/>
                      <a:pt x="144" y="60"/>
                      <a:pt x="144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54" y="60"/>
                      <a:pt x="156" y="58"/>
                      <a:pt x="156" y="55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26"/>
                      <a:pt x="154" y="24"/>
                      <a:pt x="151" y="24"/>
                    </a:cubicBezTo>
                    <a:moveTo>
                      <a:pt x="132" y="72"/>
                    </a:move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 flipV="1">
            <a:off x="4342468" y="3307173"/>
            <a:ext cx="331545" cy="456578"/>
            <a:chOff x="9562286" y="4141100"/>
            <a:chExt cx="280646" cy="289968"/>
          </a:xfrm>
          <a:solidFill>
            <a:srgbClr val="92D050"/>
          </a:solidFill>
        </p:grpSpPr>
        <p:sp>
          <p:nvSpPr>
            <p:cNvPr id="161" name="Freeform 74"/>
            <p:cNvSpPr/>
            <p:nvPr/>
          </p:nvSpPr>
          <p:spPr bwMode="auto">
            <a:xfrm>
              <a:off x="9562286" y="4165141"/>
              <a:ext cx="256114" cy="265927"/>
            </a:xfrm>
            <a:custGeom>
              <a:avLst/>
              <a:gdLst>
                <a:gd name="T0" fmla="*/ 168 w 221"/>
                <a:gd name="T1" fmla="*/ 4 h 229"/>
                <a:gd name="T2" fmla="*/ 153 w 221"/>
                <a:gd name="T3" fmla="*/ 4 h 229"/>
                <a:gd name="T4" fmla="*/ 150 w 221"/>
                <a:gd name="T5" fmla="*/ 7 h 229"/>
                <a:gd name="T6" fmla="*/ 132 w 221"/>
                <a:gd name="T7" fmla="*/ 15 h 229"/>
                <a:gd name="T8" fmla="*/ 52 w 221"/>
                <a:gd name="T9" fmla="*/ 15 h 229"/>
                <a:gd name="T10" fmla="*/ 39 w 221"/>
                <a:gd name="T11" fmla="*/ 24 h 229"/>
                <a:gd name="T12" fmla="*/ 5 w 221"/>
                <a:gd name="T13" fmla="*/ 118 h 229"/>
                <a:gd name="T14" fmla="*/ 21 w 221"/>
                <a:gd name="T15" fmla="*/ 141 h 229"/>
                <a:gd name="T16" fmla="*/ 87 w 221"/>
                <a:gd name="T17" fmla="*/ 141 h 229"/>
                <a:gd name="T18" fmla="*/ 85 w 221"/>
                <a:gd name="T19" fmla="*/ 162 h 229"/>
                <a:gd name="T20" fmla="*/ 72 w 221"/>
                <a:gd name="T21" fmla="*/ 197 h 229"/>
                <a:gd name="T22" fmla="*/ 80 w 221"/>
                <a:gd name="T23" fmla="*/ 216 h 229"/>
                <a:gd name="T24" fmla="*/ 104 w 221"/>
                <a:gd name="T25" fmla="*/ 214 h 229"/>
                <a:gd name="T26" fmla="*/ 123 w 221"/>
                <a:gd name="T27" fmla="*/ 169 h 229"/>
                <a:gd name="T28" fmla="*/ 166 w 221"/>
                <a:gd name="T29" fmla="*/ 119 h 229"/>
                <a:gd name="T30" fmla="*/ 173 w 221"/>
                <a:gd name="T31" fmla="*/ 112 h 229"/>
                <a:gd name="T32" fmla="*/ 217 w 221"/>
                <a:gd name="T33" fmla="*/ 68 h 229"/>
                <a:gd name="T34" fmla="*/ 217 w 221"/>
                <a:gd name="T35" fmla="*/ 53 h 229"/>
                <a:gd name="T36" fmla="*/ 168 w 221"/>
                <a:gd name="T37" fmla="*/ 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1" h="229">
                  <a:moveTo>
                    <a:pt x="168" y="4"/>
                  </a:moveTo>
                  <a:cubicBezTo>
                    <a:pt x="164" y="0"/>
                    <a:pt x="157" y="0"/>
                    <a:pt x="153" y="4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46" y="11"/>
                    <a:pt x="138" y="15"/>
                    <a:pt x="13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7" y="15"/>
                    <a:pt x="40" y="19"/>
                    <a:pt x="39" y="24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0" y="130"/>
                    <a:pt x="7" y="141"/>
                    <a:pt x="21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90" y="150"/>
                    <a:pt x="88" y="158"/>
                    <a:pt x="85" y="162"/>
                  </a:cubicBezTo>
                  <a:cubicBezTo>
                    <a:pt x="81" y="168"/>
                    <a:pt x="70" y="180"/>
                    <a:pt x="72" y="197"/>
                  </a:cubicBezTo>
                  <a:cubicBezTo>
                    <a:pt x="73" y="202"/>
                    <a:pt x="76" y="211"/>
                    <a:pt x="80" y="216"/>
                  </a:cubicBezTo>
                  <a:cubicBezTo>
                    <a:pt x="90" y="229"/>
                    <a:pt x="104" y="226"/>
                    <a:pt x="104" y="214"/>
                  </a:cubicBezTo>
                  <a:cubicBezTo>
                    <a:pt x="104" y="200"/>
                    <a:pt x="97" y="186"/>
                    <a:pt x="123" y="169"/>
                  </a:cubicBezTo>
                  <a:cubicBezTo>
                    <a:pt x="148" y="152"/>
                    <a:pt x="166" y="119"/>
                    <a:pt x="166" y="119"/>
                  </a:cubicBezTo>
                  <a:cubicBezTo>
                    <a:pt x="166" y="119"/>
                    <a:pt x="169" y="116"/>
                    <a:pt x="173" y="112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21" y="64"/>
                    <a:pt x="221" y="57"/>
                    <a:pt x="217" y="53"/>
                  </a:cubicBezTo>
                  <a:lnTo>
                    <a:pt x="16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18C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Freeform 75"/>
            <p:cNvSpPr/>
            <p:nvPr/>
          </p:nvSpPr>
          <p:spPr bwMode="auto">
            <a:xfrm>
              <a:off x="9758051" y="4141100"/>
              <a:ext cx="84881" cy="83409"/>
            </a:xfrm>
            <a:custGeom>
              <a:avLst/>
              <a:gdLst>
                <a:gd name="T0" fmla="*/ 140 w 173"/>
                <a:gd name="T1" fmla="*/ 170 h 170"/>
                <a:gd name="T2" fmla="*/ 0 w 173"/>
                <a:gd name="T3" fmla="*/ 30 h 170"/>
                <a:gd name="T4" fmla="*/ 33 w 173"/>
                <a:gd name="T5" fmla="*/ 0 h 170"/>
                <a:gd name="T6" fmla="*/ 173 w 173"/>
                <a:gd name="T7" fmla="*/ 137 h 170"/>
                <a:gd name="T8" fmla="*/ 140 w 173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0">
                  <a:moveTo>
                    <a:pt x="140" y="170"/>
                  </a:moveTo>
                  <a:lnTo>
                    <a:pt x="0" y="30"/>
                  </a:lnTo>
                  <a:lnTo>
                    <a:pt x="33" y="0"/>
                  </a:lnTo>
                  <a:lnTo>
                    <a:pt x="173" y="137"/>
                  </a:lnTo>
                  <a:lnTo>
                    <a:pt x="14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18C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3252868" y="1732746"/>
            <a:ext cx="211121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rPr>
              <a:t>Line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rPr>
              <a:t>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rPr>
              <a:t>17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rPr>
              <a:t>04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sym typeface="宋体" pitchFamily="2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3744309" y="3820978"/>
            <a:ext cx="1240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宋体" pitchFamily="2" charset="-122"/>
              </a:rPr>
              <a:t>Carriage 5</a:t>
            </a:r>
          </a:p>
        </p:txBody>
      </p:sp>
      <p:sp>
        <p:nvSpPr>
          <p:cNvPr id="166" name="矩形 165"/>
          <p:cNvSpPr/>
          <p:nvPr/>
        </p:nvSpPr>
        <p:spPr>
          <a:xfrm>
            <a:off x="4283968" y="27945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</a:p>
        </p:txBody>
      </p:sp>
      <p:pic>
        <p:nvPicPr>
          <p:cNvPr id="111" name="图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18</a:t>
            </a:fld>
            <a:endParaRPr lang="zh-CN" altLang="en-US" dirty="0"/>
          </a:p>
        </p:txBody>
      </p:sp>
      <p:sp>
        <p:nvSpPr>
          <p:cNvPr id="114" name="菱形 113"/>
          <p:cNvSpPr/>
          <p:nvPr/>
        </p:nvSpPr>
        <p:spPr>
          <a:xfrm>
            <a:off x="7956376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灯片编号占位符 1"/>
          <p:cNvSpPr txBox="1">
            <a:spLocks/>
          </p:cNvSpPr>
          <p:nvPr/>
        </p:nvSpPr>
        <p:spPr>
          <a:xfrm>
            <a:off x="8266554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18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4089E-6 L -0.27518 -0.1350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7" y="-67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3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6087E-6 L -0.34097 0.11541 " pathEditMode="relative" rAng="0" ptsTypes="AA">
                                      <p:cBhvr>
                                        <p:cTn id="53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9" y="575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1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3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5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7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Graphic spid="30" grpId="0">
        <p:bldAsOne/>
      </p:bldGraphic>
      <p:bldGraphic spid="30" grpId="1">
        <p:bldAsOne/>
      </p:bldGraphic>
      <p:bldGraphic spid="30" grpId="2">
        <p:bldAsOne/>
      </p:bldGraphic>
      <p:bldP spid="31" grpId="0"/>
      <p:bldP spid="80" grpId="0"/>
      <p:bldP spid="92" grpId="0"/>
      <p:bldP spid="92" grpId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63" grpId="0"/>
      <p:bldP spid="163" grpId="1"/>
      <p:bldP spid="164" grpId="0"/>
      <p:bldP spid="164" grpId="1"/>
      <p:bldP spid="166" grpId="0"/>
      <p:bldP spid="16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21"/>
          <p:cNvSpPr txBox="1"/>
          <p:nvPr/>
        </p:nvSpPr>
        <p:spPr>
          <a:xfrm>
            <a:off x="3275856" y="5356378"/>
            <a:ext cx="5646697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 I </a:t>
            </a:r>
          </a:p>
          <a:p>
            <a:pPr algn="ctr">
              <a:lnSpc>
                <a:spcPct val="150000"/>
              </a:lnSpc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Determine the passenger flow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本框 21"/>
          <p:cNvSpPr txBox="1"/>
          <p:nvPr/>
        </p:nvSpPr>
        <p:spPr>
          <a:xfrm>
            <a:off x="5844077" y="4005064"/>
            <a:ext cx="2904387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 II </a:t>
            </a:r>
          </a:p>
          <a:p>
            <a:pPr algn="ctr">
              <a:lnSpc>
                <a:spcPct val="150000"/>
              </a:lnSpc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Share the data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hape 1624"/>
          <p:cNvSpPr/>
          <p:nvPr/>
        </p:nvSpPr>
        <p:spPr>
          <a:xfrm>
            <a:off x="2474804" y="2194194"/>
            <a:ext cx="5947846" cy="3331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/>
          </a:p>
        </p:txBody>
      </p:sp>
      <p:grpSp>
        <p:nvGrpSpPr>
          <p:cNvPr id="35" name="组合 34"/>
          <p:cNvGrpSpPr/>
          <p:nvPr/>
        </p:nvGrpSpPr>
        <p:grpSpPr>
          <a:xfrm>
            <a:off x="3842743" y="3210289"/>
            <a:ext cx="362700" cy="1129739"/>
            <a:chOff x="3701978" y="3210289"/>
            <a:chExt cx="362700" cy="1129739"/>
          </a:xfrm>
        </p:grpSpPr>
        <p:sp>
          <p:nvSpPr>
            <p:cNvPr id="3" name="Shape 1627"/>
            <p:cNvSpPr/>
            <p:nvPr/>
          </p:nvSpPr>
          <p:spPr>
            <a:xfrm flipH="1" flipV="1">
              <a:off x="3888433" y="3482675"/>
              <a:ext cx="440" cy="703248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  <p:sp>
          <p:nvSpPr>
            <p:cNvPr id="5" name="Shape 1636"/>
            <p:cNvSpPr/>
            <p:nvPr/>
          </p:nvSpPr>
          <p:spPr>
            <a:xfrm>
              <a:off x="3701978" y="3210289"/>
              <a:ext cx="362700" cy="36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9" name="Shape 1654"/>
            <p:cNvSpPr/>
            <p:nvPr/>
          </p:nvSpPr>
          <p:spPr>
            <a:xfrm>
              <a:off x="3840081" y="4185923"/>
              <a:ext cx="154093" cy="15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/>
              <a:endParaRPr sz="1300"/>
            </a:p>
          </p:txBody>
        </p:sp>
        <p:sp>
          <p:nvSpPr>
            <p:cNvPr id="12" name="Text Placeholder 4"/>
            <p:cNvSpPr txBox="1"/>
            <p:nvPr/>
          </p:nvSpPr>
          <p:spPr>
            <a:xfrm>
              <a:off x="3773210" y="3285160"/>
              <a:ext cx="220964" cy="26532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id-ID" sz="18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970821" y="2377374"/>
            <a:ext cx="362700" cy="1478532"/>
            <a:chOff x="4830056" y="2377374"/>
            <a:chExt cx="362700" cy="1478532"/>
          </a:xfrm>
        </p:grpSpPr>
        <p:sp>
          <p:nvSpPr>
            <p:cNvPr id="4" name="Shape 1628"/>
            <p:cNvSpPr/>
            <p:nvPr/>
          </p:nvSpPr>
          <p:spPr>
            <a:xfrm flipV="1">
              <a:off x="5016858" y="2716114"/>
              <a:ext cx="727" cy="1037298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  <p:sp>
          <p:nvSpPr>
            <p:cNvPr id="6" name="Shape 1642"/>
            <p:cNvSpPr/>
            <p:nvPr/>
          </p:nvSpPr>
          <p:spPr>
            <a:xfrm>
              <a:off x="4830056" y="2377374"/>
              <a:ext cx="362700" cy="36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10" name="Shape 1655"/>
            <p:cNvSpPr/>
            <p:nvPr/>
          </p:nvSpPr>
          <p:spPr>
            <a:xfrm>
              <a:off x="4918006" y="3657460"/>
              <a:ext cx="198431" cy="19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/>
              <a:endParaRPr sz="1300"/>
            </a:p>
          </p:txBody>
        </p:sp>
        <p:sp>
          <p:nvSpPr>
            <p:cNvPr id="13" name="Text Placeholder 4"/>
            <p:cNvSpPr txBox="1"/>
            <p:nvPr/>
          </p:nvSpPr>
          <p:spPr>
            <a:xfrm>
              <a:off x="4904195" y="2452246"/>
              <a:ext cx="220964" cy="26532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id-ID" sz="18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Text Placeholder 3"/>
          <p:cNvSpPr txBox="1"/>
          <p:nvPr/>
        </p:nvSpPr>
        <p:spPr>
          <a:xfrm>
            <a:off x="8664693" y="2716114"/>
            <a:ext cx="875859" cy="35109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34"/>
          <p:cNvSpPr txBox="1"/>
          <p:nvPr/>
        </p:nvSpPr>
        <p:spPr bwMode="auto">
          <a:xfrm>
            <a:off x="-180528" y="4264640"/>
            <a:ext cx="321371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smtClean="0">
                <a:solidFill>
                  <a:srgbClr val="000000"/>
                </a:solidFill>
                <a:sym typeface="宋体" pitchFamily="2" charset="-122"/>
              </a:rPr>
              <a:t>Market research</a:t>
            </a:r>
          </a:p>
          <a:p>
            <a:pPr algn="ctr">
              <a:spcBef>
                <a:spcPct val="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sym typeface="宋体" pitchFamily="2" charset="-122"/>
            </a:endParaRPr>
          </a:p>
        </p:txBody>
      </p:sp>
      <p:sp>
        <p:nvSpPr>
          <p:cNvPr id="18" name="文本框 60"/>
          <p:cNvSpPr txBox="1"/>
          <p:nvPr/>
        </p:nvSpPr>
        <p:spPr bwMode="auto">
          <a:xfrm>
            <a:off x="1115616" y="2329716"/>
            <a:ext cx="5180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  <a:sym typeface="宋体" pitchFamily="2" charset="-122"/>
              </a:rPr>
              <a:t>Process </a:t>
            </a:r>
            <a:r>
              <a:rPr lang="en-US" altLang="zh-CN" sz="2800" dirty="0" smtClean="0">
                <a:solidFill>
                  <a:srgbClr val="000000"/>
                </a:solidFill>
                <a:sym typeface="宋体" pitchFamily="2" charset="-122"/>
              </a:rPr>
              <a:t>image</a:t>
            </a:r>
          </a:p>
        </p:txBody>
      </p:sp>
      <p:sp>
        <p:nvSpPr>
          <p:cNvPr id="19" name="文本框 68"/>
          <p:cNvSpPr txBox="1"/>
          <p:nvPr/>
        </p:nvSpPr>
        <p:spPr bwMode="auto">
          <a:xfrm>
            <a:off x="1619672" y="808256"/>
            <a:ext cx="649257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Create data base and </a:t>
            </a:r>
            <a:r>
              <a:rPr lang="en-US" altLang="zh-CN" sz="2800" dirty="0" smtClean="0"/>
              <a:t>improve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sym typeface="宋体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88022" y="1769513"/>
            <a:ext cx="362700" cy="1689158"/>
            <a:chOff x="5947257" y="1679173"/>
            <a:chExt cx="362700" cy="1689158"/>
          </a:xfrm>
        </p:grpSpPr>
        <p:sp>
          <p:nvSpPr>
            <p:cNvPr id="7" name="Shape 1648"/>
            <p:cNvSpPr/>
            <p:nvPr/>
          </p:nvSpPr>
          <p:spPr>
            <a:xfrm>
              <a:off x="5947257" y="1679173"/>
              <a:ext cx="362700" cy="36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11" name="Shape 1656"/>
            <p:cNvSpPr/>
            <p:nvPr/>
          </p:nvSpPr>
          <p:spPr>
            <a:xfrm>
              <a:off x="5976665" y="3122636"/>
              <a:ext cx="245677" cy="24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/>
              <a:endParaRPr sz="1300"/>
            </a:p>
          </p:txBody>
        </p:sp>
        <p:sp>
          <p:nvSpPr>
            <p:cNvPr id="14" name="Text Placeholder 4"/>
            <p:cNvSpPr txBox="1"/>
            <p:nvPr/>
          </p:nvSpPr>
          <p:spPr>
            <a:xfrm>
              <a:off x="6017762" y="1775125"/>
              <a:ext cx="220964" cy="26532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id-ID" sz="2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Shape 1628"/>
            <p:cNvSpPr/>
            <p:nvPr/>
          </p:nvSpPr>
          <p:spPr>
            <a:xfrm flipV="1">
              <a:off x="6103749" y="2011043"/>
              <a:ext cx="0" cy="1108906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28845" y="4116442"/>
            <a:ext cx="324351" cy="1000649"/>
            <a:chOff x="2588080" y="4116442"/>
            <a:chExt cx="324351" cy="1000649"/>
          </a:xfrm>
        </p:grpSpPr>
        <p:sp>
          <p:nvSpPr>
            <p:cNvPr id="8" name="Shape 1653"/>
            <p:cNvSpPr/>
            <p:nvPr/>
          </p:nvSpPr>
          <p:spPr>
            <a:xfrm>
              <a:off x="2727267" y="5018232"/>
              <a:ext cx="98852" cy="98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/>
              <a:endParaRPr sz="1300"/>
            </a:p>
          </p:txBody>
        </p:sp>
        <p:sp>
          <p:nvSpPr>
            <p:cNvPr id="21" name="Shape 1627"/>
            <p:cNvSpPr/>
            <p:nvPr/>
          </p:nvSpPr>
          <p:spPr>
            <a:xfrm flipH="1" flipV="1">
              <a:off x="2759124" y="4342044"/>
              <a:ext cx="650" cy="728707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  <p:sp>
          <p:nvSpPr>
            <p:cNvPr id="22" name="Shape 1636"/>
            <p:cNvSpPr/>
            <p:nvPr/>
          </p:nvSpPr>
          <p:spPr>
            <a:xfrm>
              <a:off x="2588080" y="4116442"/>
              <a:ext cx="324351" cy="32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23" name="Text Placeholder 4"/>
            <p:cNvSpPr txBox="1"/>
            <p:nvPr/>
          </p:nvSpPr>
          <p:spPr>
            <a:xfrm>
              <a:off x="2659291" y="4172489"/>
              <a:ext cx="197601" cy="237269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id-ID" sz="18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60"/>
          <p:cNvSpPr txBox="1"/>
          <p:nvPr/>
        </p:nvSpPr>
        <p:spPr bwMode="auto">
          <a:xfrm>
            <a:off x="-135470" y="3068960"/>
            <a:ext cx="4812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 smtClean="0">
                <a:solidFill>
                  <a:srgbClr val="000000"/>
                </a:solidFill>
                <a:sym typeface="宋体" pitchFamily="2" charset="-122"/>
              </a:rPr>
              <a:t>Assemble the model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7218957" y="908720"/>
            <a:ext cx="362700" cy="2327824"/>
            <a:chOff x="6897663" y="908720"/>
            <a:chExt cx="362700" cy="2327824"/>
          </a:xfrm>
        </p:grpSpPr>
        <p:sp>
          <p:nvSpPr>
            <p:cNvPr id="25" name="椭圆 24"/>
            <p:cNvSpPr/>
            <p:nvPr/>
          </p:nvSpPr>
          <p:spPr>
            <a:xfrm flipV="1">
              <a:off x="6909748" y="2984341"/>
              <a:ext cx="280226" cy="25220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Shape 1648"/>
            <p:cNvSpPr/>
            <p:nvPr/>
          </p:nvSpPr>
          <p:spPr>
            <a:xfrm>
              <a:off x="6897663" y="908720"/>
              <a:ext cx="362700" cy="36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27" name="Text Placeholder 4"/>
            <p:cNvSpPr txBox="1"/>
            <p:nvPr/>
          </p:nvSpPr>
          <p:spPr>
            <a:xfrm>
              <a:off x="6968168" y="994040"/>
              <a:ext cx="220964" cy="26532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rgbClr val="FCFCFC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id-ID" sz="2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Shape 1628"/>
            <p:cNvSpPr/>
            <p:nvPr/>
          </p:nvSpPr>
          <p:spPr>
            <a:xfrm flipH="1" flipV="1">
              <a:off x="7049861" y="1268760"/>
              <a:ext cx="6342" cy="1752935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</p:grpSp>
      <p:sp>
        <p:nvSpPr>
          <p:cNvPr id="29" name="矩形 28"/>
          <p:cNvSpPr/>
          <p:nvPr/>
        </p:nvSpPr>
        <p:spPr>
          <a:xfrm>
            <a:off x="3381126" y="1528336"/>
            <a:ext cx="265181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/>
              <a:t>Transfer the data</a:t>
            </a:r>
          </a:p>
          <a:p>
            <a:pPr algn="ctr"/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929" y="0"/>
            <a:ext cx="1883775" cy="1196752"/>
            <a:chOff x="1" y="0"/>
            <a:chExt cx="1036020" cy="658178"/>
          </a:xfrm>
        </p:grpSpPr>
        <p:sp>
          <p:nvSpPr>
            <p:cNvPr id="32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555728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39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46208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85197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040216" y="3831862"/>
            <a:ext cx="1111955" cy="2254878"/>
            <a:chOff x="4040216" y="3831862"/>
            <a:chExt cx="1111955" cy="2254878"/>
          </a:xfrm>
        </p:grpSpPr>
        <p:sp>
          <p:nvSpPr>
            <p:cNvPr id="42" name="Shape 1628"/>
            <p:cNvSpPr/>
            <p:nvPr/>
          </p:nvSpPr>
          <p:spPr>
            <a:xfrm flipH="1" flipV="1">
              <a:off x="4040216" y="4335918"/>
              <a:ext cx="17676" cy="1750822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  <p:sp>
          <p:nvSpPr>
            <p:cNvPr id="43" name="Shape 1628"/>
            <p:cNvSpPr/>
            <p:nvPr/>
          </p:nvSpPr>
          <p:spPr>
            <a:xfrm flipV="1">
              <a:off x="5151444" y="3831862"/>
              <a:ext cx="727" cy="2254878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</p:grpSp>
      <p:sp>
        <p:nvSpPr>
          <p:cNvPr id="44" name="Shape 1628"/>
          <p:cNvSpPr/>
          <p:nvPr/>
        </p:nvSpPr>
        <p:spPr>
          <a:xfrm flipH="1">
            <a:off x="4068669" y="6062629"/>
            <a:ext cx="4173307" cy="22568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/>
          </a:p>
        </p:txBody>
      </p:sp>
      <p:sp>
        <p:nvSpPr>
          <p:cNvPr id="46" name="Shape 1628"/>
          <p:cNvSpPr/>
          <p:nvPr/>
        </p:nvSpPr>
        <p:spPr>
          <a:xfrm flipH="1" flipV="1">
            <a:off x="6234747" y="3482673"/>
            <a:ext cx="5521" cy="129484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/>
          </a:p>
        </p:txBody>
      </p:sp>
      <p:sp>
        <p:nvSpPr>
          <p:cNvPr id="47" name="Shape 1628"/>
          <p:cNvSpPr/>
          <p:nvPr/>
        </p:nvSpPr>
        <p:spPr>
          <a:xfrm flipH="1" flipV="1">
            <a:off x="6258849" y="4777517"/>
            <a:ext cx="1983128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/>
          </a:p>
        </p:txBody>
      </p:sp>
      <p:sp>
        <p:nvSpPr>
          <p:cNvPr id="49" name="菱形 48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19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2" grpId="0" animBg="1"/>
      <p:bldP spid="17" grpId="0"/>
      <p:bldP spid="18" grpId="0"/>
      <p:bldP spid="19" grpId="0"/>
      <p:bldP spid="24" grpId="0"/>
      <p:bldP spid="29" grpId="0"/>
      <p:bldP spid="44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菱形 23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187236" y="1921667"/>
            <a:ext cx="30468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 smtClean="0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99992" y="3295071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Result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187236" y="4787279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Conclusion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240157" y="2002219"/>
            <a:ext cx="565196" cy="5651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4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21249" y="3442283"/>
            <a:ext cx="565196" cy="563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1249" y="4907343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b="1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1912600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1899844" y="4782444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 smtClean="0">
                <a:solidFill>
                  <a:srgbClr val="000000"/>
                </a:solidFill>
                <a:sym typeface="宋体" pitchFamily="2" charset="-122"/>
              </a:rPr>
              <a:t>Solution&amp;Task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043608" y="1930211"/>
            <a:ext cx="720080" cy="7067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矩形 62"/>
          <p:cNvSpPr>
            <a:spLocks noChangeArrowheads="1"/>
          </p:cNvSpPr>
          <p:nvPr/>
        </p:nvSpPr>
        <p:spPr bwMode="auto">
          <a:xfrm>
            <a:off x="1115616" y="3480014"/>
            <a:ext cx="565196" cy="563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115616" y="4945074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30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15478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10718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4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929" y="0"/>
            <a:ext cx="2162698" cy="1196752"/>
            <a:chOff x="1" y="0"/>
            <a:chExt cx="1189419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709127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 I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5682" y="1196752"/>
            <a:ext cx="4088326" cy="825512"/>
            <a:chOff x="38147" y="65245"/>
            <a:chExt cx="2248458" cy="454007"/>
          </a:xfrm>
        </p:grpSpPr>
        <p:sp>
          <p:nvSpPr>
            <p:cNvPr id="7" name="Freeform 8"/>
            <p:cNvSpPr/>
            <p:nvPr/>
          </p:nvSpPr>
          <p:spPr bwMode="auto">
            <a:xfrm>
              <a:off x="38147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0290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414007" y="144449"/>
              <a:ext cx="1872598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4000" dirty="0">
                  <a:solidFill>
                    <a:schemeClr val="accent1">
                      <a:lumMod val="50000"/>
                    </a:schemeClr>
                  </a:solidFill>
                  <a:sym typeface="宋体" pitchFamily="2" charset="-122"/>
                </a:rPr>
                <a:t>Market </a:t>
              </a:r>
              <a:r>
                <a:rPr lang="en-US" altLang="zh-CN" sz="4000" dirty="0" smtClean="0">
                  <a:solidFill>
                    <a:schemeClr val="accent1">
                      <a:lumMod val="50000"/>
                    </a:schemeClr>
                  </a:solidFill>
                  <a:sym typeface="宋体" pitchFamily="2" charset="-122"/>
                </a:rPr>
                <a:t>research</a:t>
              </a:r>
              <a:endParaRPr lang="en-US" altLang="zh-CN" sz="4000" dirty="0">
                <a:solidFill>
                  <a:schemeClr val="accent1">
                    <a:lumMod val="50000"/>
                  </a:schemeClr>
                </a:solidFill>
                <a:sym typeface="宋体" pitchFamily="2" charset="-122"/>
              </a:endParaRPr>
            </a:p>
          </p:txBody>
        </p:sp>
      </p:grp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67416"/>
              </p:ext>
            </p:extLst>
          </p:nvPr>
        </p:nvGraphicFramePr>
        <p:xfrm>
          <a:off x="1355308" y="2207494"/>
          <a:ext cx="6457051" cy="438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sp>
        <p:nvSpPr>
          <p:cNvPr id="13" name="菱形 12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20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8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929" y="0"/>
            <a:ext cx="2313379" cy="1196752"/>
            <a:chOff x="1" y="0"/>
            <a:chExt cx="1272289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791997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 II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5255" y="1451360"/>
            <a:ext cx="4900841" cy="825512"/>
            <a:chOff x="38147" y="65245"/>
            <a:chExt cx="2695315" cy="454007"/>
          </a:xfrm>
        </p:grpSpPr>
        <p:sp>
          <p:nvSpPr>
            <p:cNvPr id="7" name="Freeform 8"/>
            <p:cNvSpPr/>
            <p:nvPr/>
          </p:nvSpPr>
          <p:spPr bwMode="auto">
            <a:xfrm>
              <a:off x="38147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0290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94567" y="144449"/>
              <a:ext cx="2338895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000" dirty="0">
                  <a:solidFill>
                    <a:schemeClr val="accent1">
                      <a:lumMod val="50000"/>
                    </a:schemeClr>
                  </a:solidFill>
                  <a:sym typeface="宋体" pitchFamily="2" charset="-122"/>
                </a:rPr>
                <a:t>Assemble the </a:t>
              </a:r>
              <a:r>
                <a:rPr lang="en-US" altLang="zh-CN" sz="4000" dirty="0" smtClean="0">
                  <a:solidFill>
                    <a:schemeClr val="accent1">
                      <a:lumMod val="50000"/>
                    </a:schemeClr>
                  </a:solidFill>
                  <a:sym typeface="宋体" pitchFamily="2" charset="-122"/>
                </a:rPr>
                <a:t>model</a:t>
              </a:r>
              <a:endParaRPr lang="en-US" altLang="zh-CN" sz="4000" dirty="0">
                <a:solidFill>
                  <a:schemeClr val="accent1">
                    <a:lumMod val="50000"/>
                  </a:schemeClr>
                </a:solidFill>
                <a:sym typeface="宋体" pitchFamily="2" charset="-122"/>
              </a:endParaRPr>
            </a:p>
          </p:txBody>
        </p:sp>
      </p:grpSp>
      <p:pic>
        <p:nvPicPr>
          <p:cNvPr id="3073" name="Picture 1" descr="C:\Users\lenovo\Documents\Tencent Files\1305916770\Image\Group\$`(GCFSROSGS9CHF@ABLDY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74630" l="0" r="97917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18086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551">
            <a:off x="7781569" y="4886275"/>
            <a:ext cx="853965" cy="48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 descr="C:\Users\lenovo\Documents\Tencent Files\1305916770\Image\Group\$`(GCFSROSGS9CHF@ABLDY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04" b="73333" l="17917" r="76806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21</a:t>
            </a:fld>
            <a:endParaRPr lang="zh-CN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21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9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39033"/>
            <a:ext cx="6949440" cy="432054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18016"/>
            <a:ext cx="2876347" cy="236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3929" y="0"/>
            <a:ext cx="2464062" cy="1196752"/>
            <a:chOff x="1" y="0"/>
            <a:chExt cx="1355160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874868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 III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67" y="1340768"/>
            <a:ext cx="3672409" cy="825512"/>
            <a:chOff x="38147" y="65245"/>
            <a:chExt cx="2019716" cy="454007"/>
          </a:xfrm>
        </p:grpSpPr>
        <p:sp>
          <p:nvSpPr>
            <p:cNvPr id="7" name="Freeform 8"/>
            <p:cNvSpPr/>
            <p:nvPr/>
          </p:nvSpPr>
          <p:spPr bwMode="auto">
            <a:xfrm>
              <a:off x="38147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0290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430245" y="144449"/>
              <a:ext cx="1627618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000" dirty="0">
                  <a:solidFill>
                    <a:schemeClr val="accent1">
                      <a:lumMod val="50000"/>
                    </a:schemeClr>
                  </a:solidFill>
                  <a:sym typeface="宋体" pitchFamily="2" charset="-122"/>
                </a:rPr>
                <a:t>Process image</a:t>
              </a: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483" y="4127975"/>
            <a:ext cx="2876347" cy="16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40" y="3319862"/>
            <a:ext cx="28733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22</a:t>
            </a:fld>
            <a:endParaRPr lang="zh-CN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22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9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929" y="0"/>
            <a:ext cx="2496123" cy="1196752"/>
            <a:chOff x="1" y="0"/>
            <a:chExt cx="1372793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89250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 IV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67" y="1412776"/>
            <a:ext cx="4104457" cy="1313566"/>
            <a:chOff x="38147" y="65245"/>
            <a:chExt cx="2257329" cy="722422"/>
          </a:xfrm>
        </p:grpSpPr>
        <p:sp>
          <p:nvSpPr>
            <p:cNvPr id="7" name="Freeform 8"/>
            <p:cNvSpPr/>
            <p:nvPr/>
          </p:nvSpPr>
          <p:spPr bwMode="auto">
            <a:xfrm>
              <a:off x="38147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0290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57887" y="144449"/>
              <a:ext cx="1937589" cy="64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50000"/>
                    </a:schemeClr>
                  </a:solidFill>
                </a:rPr>
                <a:t>Transfer the data</a:t>
              </a:r>
            </a:p>
            <a:p>
              <a:pPr algn="ctr"/>
              <a:endParaRPr lang="zh-CN" altLang="en-US" sz="3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23</a:t>
            </a:fld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366112" y="2448399"/>
            <a:ext cx="2433039" cy="3986772"/>
            <a:chOff x="7542169" y="4162215"/>
            <a:chExt cx="1445143" cy="2368008"/>
          </a:xfrm>
        </p:grpSpPr>
        <p:grpSp>
          <p:nvGrpSpPr>
            <p:cNvPr id="15" name="组合 14"/>
            <p:cNvGrpSpPr/>
            <p:nvPr/>
          </p:nvGrpSpPr>
          <p:grpSpPr>
            <a:xfrm>
              <a:off x="7665089" y="4162215"/>
              <a:ext cx="1322223" cy="2333089"/>
              <a:chOff x="9757110" y="1047452"/>
              <a:chExt cx="2450442" cy="4564783"/>
            </a:xfrm>
          </p:grpSpPr>
          <p:pic>
            <p:nvPicPr>
              <p:cNvPr id="18" name="Picture 21" descr="C:\Users\Dsgn\Desktop\iPhone_MockUp\iPhone_5C_Yellow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10" y="1047452"/>
                <a:ext cx="2175810" cy="4564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2412" y="1652484"/>
                <a:ext cx="1763913" cy="3284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文本框 11"/>
              <p:cNvSpPr txBox="1">
                <a:spLocks noChangeArrowheads="1"/>
              </p:cNvSpPr>
              <p:nvPr/>
            </p:nvSpPr>
            <p:spPr bwMode="auto">
              <a:xfrm>
                <a:off x="10299119" y="1686588"/>
                <a:ext cx="1908433" cy="504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itchFamily="34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000" b="1" dirty="0">
                  <a:solidFill>
                    <a:srgbClr val="FFC000"/>
                  </a:solidFill>
                  <a:latin typeface="Adobe 繁黑體 Std B" pitchFamily="34" charset="-128"/>
                  <a:ea typeface="Adobe 繁黑體 Std B" pitchFamily="34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545124" y="3396078"/>
                <a:ext cx="4579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7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6" name="文本框 65"/>
            <p:cNvSpPr>
              <a:spLocks noChangeArrowheads="1"/>
            </p:cNvSpPr>
            <p:nvPr/>
          </p:nvSpPr>
          <p:spPr bwMode="auto">
            <a:xfrm>
              <a:off x="7542169" y="4580943"/>
              <a:ext cx="1443457" cy="69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5400" u="sng" dirty="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pic>
          <p:nvPicPr>
            <p:cNvPr id="17" name="图片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876" y="6063834"/>
              <a:ext cx="411913" cy="466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04" y="4547865"/>
            <a:ext cx="1904204" cy="233751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3"/>
          <a:stretch/>
        </p:blipFill>
        <p:spPr bwMode="auto">
          <a:xfrm>
            <a:off x="1751818" y="2959361"/>
            <a:ext cx="1626712" cy="28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5" b="3724"/>
          <a:stretch/>
        </p:blipFill>
        <p:spPr bwMode="auto">
          <a:xfrm>
            <a:off x="5532436" y="1916832"/>
            <a:ext cx="3072012" cy="3168736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等腰三角形 9"/>
          <p:cNvSpPr/>
          <p:nvPr/>
        </p:nvSpPr>
        <p:spPr>
          <a:xfrm rot="8068120">
            <a:off x="2697035" y="2655912"/>
            <a:ext cx="4317202" cy="2689101"/>
          </a:xfrm>
          <a:custGeom>
            <a:avLst/>
            <a:gdLst>
              <a:gd name="connsiteX0" fmla="*/ 0 w 3012846"/>
              <a:gd name="connsiteY0" fmla="*/ 2545198 h 2545198"/>
              <a:gd name="connsiteX1" fmla="*/ 1506423 w 3012846"/>
              <a:gd name="connsiteY1" fmla="*/ 0 h 2545198"/>
              <a:gd name="connsiteX2" fmla="*/ 3012846 w 3012846"/>
              <a:gd name="connsiteY2" fmla="*/ 2545198 h 2545198"/>
              <a:gd name="connsiteX3" fmla="*/ 0 w 3012846"/>
              <a:gd name="connsiteY3" fmla="*/ 2545198 h 2545198"/>
              <a:gd name="connsiteX0" fmla="*/ 82891 w 3095737"/>
              <a:gd name="connsiteY0" fmla="*/ 2360140 h 2360140"/>
              <a:gd name="connsiteX1" fmla="*/ 0 w 3095737"/>
              <a:gd name="connsiteY1" fmla="*/ 0 h 2360140"/>
              <a:gd name="connsiteX2" fmla="*/ 3095737 w 3095737"/>
              <a:gd name="connsiteY2" fmla="*/ 2360140 h 2360140"/>
              <a:gd name="connsiteX3" fmla="*/ 82891 w 3095737"/>
              <a:gd name="connsiteY3" fmla="*/ 2360140 h 2360140"/>
              <a:gd name="connsiteX0" fmla="*/ 0 w 4260563"/>
              <a:gd name="connsiteY0" fmla="*/ 3264595 h 3264595"/>
              <a:gd name="connsiteX1" fmla="*/ 1164826 w 4260563"/>
              <a:gd name="connsiteY1" fmla="*/ 0 h 3264595"/>
              <a:gd name="connsiteX2" fmla="*/ 4260563 w 4260563"/>
              <a:gd name="connsiteY2" fmla="*/ 2360140 h 3264595"/>
              <a:gd name="connsiteX3" fmla="*/ 0 w 4260563"/>
              <a:gd name="connsiteY3" fmla="*/ 3264595 h 3264595"/>
              <a:gd name="connsiteX0" fmla="*/ 0 w 4276243"/>
              <a:gd name="connsiteY0" fmla="*/ 3295240 h 3295240"/>
              <a:gd name="connsiteX1" fmla="*/ 1180506 w 4276243"/>
              <a:gd name="connsiteY1" fmla="*/ 0 h 3295240"/>
              <a:gd name="connsiteX2" fmla="*/ 4276243 w 4276243"/>
              <a:gd name="connsiteY2" fmla="*/ 2360140 h 3295240"/>
              <a:gd name="connsiteX3" fmla="*/ 0 w 4276243"/>
              <a:gd name="connsiteY3" fmla="*/ 3295240 h 3295240"/>
              <a:gd name="connsiteX0" fmla="*/ 0 w 4276243"/>
              <a:gd name="connsiteY0" fmla="*/ 3717541 h 3717541"/>
              <a:gd name="connsiteX1" fmla="*/ 3786242 w 4276243"/>
              <a:gd name="connsiteY1" fmla="*/ 0 h 3717541"/>
              <a:gd name="connsiteX2" fmla="*/ 4276243 w 4276243"/>
              <a:gd name="connsiteY2" fmla="*/ 2782441 h 3717541"/>
              <a:gd name="connsiteX3" fmla="*/ 0 w 4276243"/>
              <a:gd name="connsiteY3" fmla="*/ 3717541 h 3717541"/>
              <a:gd name="connsiteX0" fmla="*/ 0 w 5078506"/>
              <a:gd name="connsiteY0" fmla="*/ 3717541 h 3717541"/>
              <a:gd name="connsiteX1" fmla="*/ 3786242 w 5078506"/>
              <a:gd name="connsiteY1" fmla="*/ 0 h 3717541"/>
              <a:gd name="connsiteX2" fmla="*/ 5078506 w 5078506"/>
              <a:gd name="connsiteY2" fmla="*/ 3428790 h 3717541"/>
              <a:gd name="connsiteX3" fmla="*/ 0 w 5078506"/>
              <a:gd name="connsiteY3" fmla="*/ 3717541 h 3717541"/>
              <a:gd name="connsiteX0" fmla="*/ 0 w 5078506"/>
              <a:gd name="connsiteY0" fmla="*/ 2977852 h 2977852"/>
              <a:gd name="connsiteX1" fmla="*/ 3032704 w 5078506"/>
              <a:gd name="connsiteY1" fmla="*/ 0 h 2977852"/>
              <a:gd name="connsiteX2" fmla="*/ 5078506 w 5078506"/>
              <a:gd name="connsiteY2" fmla="*/ 2689101 h 2977852"/>
              <a:gd name="connsiteX3" fmla="*/ 0 w 5078506"/>
              <a:gd name="connsiteY3" fmla="*/ 2977852 h 2977852"/>
              <a:gd name="connsiteX0" fmla="*/ 0 w 5078506"/>
              <a:gd name="connsiteY0" fmla="*/ 2977852 h 2977852"/>
              <a:gd name="connsiteX1" fmla="*/ 768275 w 5078506"/>
              <a:gd name="connsiteY1" fmla="*/ 2237176 h 2977852"/>
              <a:gd name="connsiteX2" fmla="*/ 3032704 w 5078506"/>
              <a:gd name="connsiteY2" fmla="*/ 0 h 2977852"/>
              <a:gd name="connsiteX3" fmla="*/ 5078506 w 5078506"/>
              <a:gd name="connsiteY3" fmla="*/ 2689101 h 2977852"/>
              <a:gd name="connsiteX4" fmla="*/ 0 w 5078506"/>
              <a:gd name="connsiteY4" fmla="*/ 2977852 h 2977852"/>
              <a:gd name="connsiteX0" fmla="*/ 0 w 4317202"/>
              <a:gd name="connsiteY0" fmla="*/ 2230538 h 2689101"/>
              <a:gd name="connsiteX1" fmla="*/ 6971 w 4317202"/>
              <a:gd name="connsiteY1" fmla="*/ 2237176 h 2689101"/>
              <a:gd name="connsiteX2" fmla="*/ 2271400 w 4317202"/>
              <a:gd name="connsiteY2" fmla="*/ 0 h 2689101"/>
              <a:gd name="connsiteX3" fmla="*/ 4317202 w 4317202"/>
              <a:gd name="connsiteY3" fmla="*/ 2689101 h 2689101"/>
              <a:gd name="connsiteX4" fmla="*/ 0 w 4317202"/>
              <a:gd name="connsiteY4" fmla="*/ 2230538 h 268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7202" h="2689101">
                <a:moveTo>
                  <a:pt x="0" y="2230538"/>
                </a:moveTo>
                <a:cubicBezTo>
                  <a:pt x="15271" y="2220041"/>
                  <a:pt x="-8300" y="2247673"/>
                  <a:pt x="6971" y="2237176"/>
                </a:cubicBezTo>
                <a:lnTo>
                  <a:pt x="2271400" y="0"/>
                </a:lnTo>
                <a:lnTo>
                  <a:pt x="4317202" y="2689101"/>
                </a:lnTo>
                <a:lnTo>
                  <a:pt x="0" y="2230538"/>
                </a:lnTo>
                <a:close/>
              </a:path>
            </a:pathLst>
          </a:custGeom>
          <a:solidFill>
            <a:srgbClr val="E6EDF6">
              <a:alpha val="72941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23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929" y="0"/>
            <a:ext cx="2345440" cy="1196752"/>
            <a:chOff x="1" y="0"/>
            <a:chExt cx="1289922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809630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Task V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1560" y="1412776"/>
            <a:ext cx="6840760" cy="825512"/>
            <a:chOff x="38147" y="65245"/>
            <a:chExt cx="3762215" cy="454007"/>
          </a:xfrm>
        </p:grpSpPr>
        <p:sp>
          <p:nvSpPr>
            <p:cNvPr id="7" name="Freeform 8"/>
            <p:cNvSpPr/>
            <p:nvPr/>
          </p:nvSpPr>
          <p:spPr bwMode="auto">
            <a:xfrm>
              <a:off x="38147" y="65245"/>
              <a:ext cx="218918" cy="437071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0290" y="225173"/>
              <a:ext cx="146775" cy="294079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80761" y="141114"/>
              <a:ext cx="3419601" cy="3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000" dirty="0">
                  <a:solidFill>
                    <a:schemeClr val="accent1">
                      <a:lumMod val="50000"/>
                    </a:schemeClr>
                  </a:solidFill>
                </a:rPr>
                <a:t>Create data base and </a:t>
              </a:r>
              <a:r>
                <a:rPr lang="en-US" altLang="zh-CN" sz="4000" dirty="0" smtClean="0">
                  <a:solidFill>
                    <a:schemeClr val="accent1">
                      <a:lumMod val="50000"/>
                    </a:schemeClr>
                  </a:solidFill>
                </a:rPr>
                <a:t>Improve</a:t>
              </a:r>
              <a:endParaRPr lang="en-US" altLang="zh-CN" sz="4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11" t="9900" r="11029" b="12648"/>
          <a:stretch/>
        </p:blipFill>
        <p:spPr>
          <a:xfrm>
            <a:off x="205544" y="2979180"/>
            <a:ext cx="6713538" cy="3448005"/>
          </a:xfrm>
          <a:prstGeom prst="rect">
            <a:avLst/>
          </a:prstGeom>
          <a:effectLst>
            <a:outerShdw dir="13500000" sy="23000" kx="1200000" algn="br" rotWithShape="0">
              <a:prstClr val="black">
                <a:alpha val="13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704" b="38333"/>
          <a:stretch/>
        </p:blipFill>
        <p:spPr>
          <a:xfrm>
            <a:off x="6953250" y="2189947"/>
            <a:ext cx="2190750" cy="15784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444"/>
          <a:stretch/>
        </p:blipFill>
        <p:spPr>
          <a:xfrm>
            <a:off x="7434248" y="24598"/>
            <a:ext cx="1709751" cy="1752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6"/>
          <a:stretch/>
        </p:blipFill>
        <p:spPr>
          <a:xfrm>
            <a:off x="6800849" y="4309998"/>
            <a:ext cx="2343149" cy="1757892"/>
          </a:xfrm>
          <a:prstGeom prst="rect">
            <a:avLst/>
          </a:prstGeom>
        </p:spPr>
      </p:pic>
      <p:sp>
        <p:nvSpPr>
          <p:cNvPr id="14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24</a:t>
            </a:fld>
            <a:endParaRPr lang="zh-CN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24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452507"/>
              </p:ext>
            </p:extLst>
          </p:nvPr>
        </p:nvGraphicFramePr>
        <p:xfrm>
          <a:off x="683568" y="1484784"/>
          <a:ext cx="7943316" cy="4410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" y="0"/>
            <a:ext cx="3019548" cy="1196752"/>
            <a:chOff x="1" y="0"/>
            <a:chExt cx="1660661" cy="658178"/>
          </a:xfrm>
        </p:grpSpPr>
        <p:sp>
          <p:nvSpPr>
            <p:cNvPr id="4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63717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Schedule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7" name="灯片编号占位符 1"/>
          <p:cNvSpPr txBox="1">
            <a:spLocks/>
          </p:cNvSpPr>
          <p:nvPr/>
        </p:nvSpPr>
        <p:spPr>
          <a:xfrm>
            <a:off x="8251367" y="6381328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25</a:t>
            </a:fld>
            <a:endParaRPr lang="zh-CN" altLang="en-US" dirty="0"/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菱形 10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25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084168" y="2001034"/>
            <a:ext cx="31968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 err="1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b="1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12598" y="3453264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Result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187236" y="4787279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Conclusion</a:t>
            </a:r>
            <a:endParaRPr lang="en-US" altLang="zh-CN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196638" y="2034271"/>
            <a:ext cx="565196" cy="565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FFFFFF"/>
                </a:solidFill>
                <a:sym typeface="宋体" pitchFamily="2" charset="-122"/>
              </a:rPr>
              <a:t>4</a:t>
            </a:r>
            <a:endParaRPr lang="zh-CN" altLang="en-US" sz="3200" b="1" dirty="0">
              <a:solidFill>
                <a:srgbClr val="FFFFFF"/>
              </a:solidFill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11784" y="3441156"/>
            <a:ext cx="565196" cy="563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5</a:t>
            </a:r>
            <a:endParaRPr lang="zh-CN" altLang="en-US" sz="32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1249" y="4869160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1912600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1899844" y="4782444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Solution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069317" y="1988840"/>
            <a:ext cx="622363" cy="622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115616" y="4815171"/>
            <a:ext cx="630054" cy="630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1086810" y="3442283"/>
            <a:ext cx="604870" cy="604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0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26</a:t>
            </a:fld>
            <a:endParaRPr lang="zh-CN" altLang="en-US" dirty="0"/>
          </a:p>
        </p:txBody>
      </p:sp>
      <p:sp>
        <p:nvSpPr>
          <p:cNvPr id="23" name="菱形 22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26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5" grpId="1"/>
      <p:bldP spid="6" grpId="0"/>
      <p:bldP spid="7" grpId="0"/>
      <p:bldP spid="8" grpId="0" animBg="1"/>
      <p:bldP spid="9" grpId="0" animBg="1"/>
      <p:bldP spid="9" grpId="1" animBg="1"/>
      <p:bldP spid="10" grpId="0" animBg="1"/>
      <p:bldP spid="11" grpId="0" animBg="1"/>
      <p:bldP spid="12" grpId="0"/>
      <p:bldP spid="13" grpId="0"/>
      <p:bldP spid="14" grpId="0"/>
      <p:bldP spid="16" grpId="0" animBg="1"/>
      <p:bldP spid="18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66482"/>
              </p:ext>
            </p:extLst>
          </p:nvPr>
        </p:nvGraphicFramePr>
        <p:xfrm>
          <a:off x="468895" y="1266641"/>
          <a:ext cx="8351576" cy="4759081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975366"/>
                <a:gridCol w="2486526"/>
                <a:gridCol w="2187106"/>
                <a:gridCol w="1259720"/>
                <a:gridCol w="1442858"/>
              </a:tblGrid>
              <a:tr h="68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No.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Item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Specification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Quantity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Unit Price (￥) 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Camera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640×480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19.9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7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zh-CN" sz="24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LED tube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0.3m/4W</a:t>
                      </a:r>
                      <a:endParaRPr lang="en-US" sz="2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zh-CN" sz="2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18.8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</a:tr>
              <a:tr h="68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altLang="zh-CN" sz="24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Acrylic board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300mm×250mm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zh-CN" sz="2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11.67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</a:tr>
              <a:tr h="68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altLang="zh-CN" sz="24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Acrylic board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600mm×300mm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28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</a:tr>
              <a:tr h="68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altLang="zh-CN" sz="24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Acrylic board</a:t>
                      </a:r>
                      <a:endParaRPr lang="en-US" sz="2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600mm×250mm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23.33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/>
                </a:tc>
              </a:tr>
              <a:tr h="644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altLang="zh-CN" sz="24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Dummy model</a:t>
                      </a:r>
                      <a:endParaRPr lang="en-US" sz="2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6cm×6cm×9cm</a:t>
                      </a:r>
                      <a:endParaRPr lang="en-US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8.4</a:t>
                      </a:r>
                      <a:endParaRPr lang="en-US" altLang="zh-CN" sz="2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725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5714" marR="5714" marT="762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5714" marR="5714" marT="762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5714" marR="5714" marT="762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Total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301.4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714" marR="5714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" y="0"/>
            <a:ext cx="2562371" cy="1196752"/>
            <a:chOff x="1" y="0"/>
            <a:chExt cx="1409228" cy="658178"/>
          </a:xfrm>
        </p:grpSpPr>
        <p:sp>
          <p:nvSpPr>
            <p:cNvPr id="9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912284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Budget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12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34"/>
          <p:cNvSpPr/>
          <p:nvPr/>
        </p:nvSpPr>
        <p:spPr>
          <a:xfrm>
            <a:off x="-593767" y="1988840"/>
            <a:ext cx="9943995" cy="504056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27</a:t>
            </a:fld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27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04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/>
          <p:cNvSpPr txBox="1"/>
          <p:nvPr/>
        </p:nvSpPr>
        <p:spPr>
          <a:xfrm>
            <a:off x="2555776" y="1492695"/>
            <a:ext cx="4261765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Head Overlapping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2843808" y="4129920"/>
            <a:ext cx="432452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rgbClr val="4F96DD"/>
                </a:solidFill>
              </a:rPr>
              <a:t>A</a:t>
            </a:r>
            <a:r>
              <a:rPr lang="en-US" altLang="zh-CN" dirty="0" smtClean="0">
                <a:solidFill>
                  <a:srgbClr val="4F96DD"/>
                </a:solidFill>
              </a:rPr>
              <a:t>djust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camera position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2771800" y="4849994"/>
            <a:ext cx="537176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rgbClr val="4F96DD"/>
                </a:solidFill>
              </a:rPr>
              <a:t>O</a:t>
            </a:r>
            <a:r>
              <a:rPr lang="en-US" altLang="zh-CN" dirty="0" smtClean="0">
                <a:solidFill>
                  <a:srgbClr val="4F96DD"/>
                </a:solidFill>
              </a:rPr>
              <a:t>ptimize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i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mage segmentation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直接连接符 42"/>
          <p:cNvSpPr/>
          <p:nvPr/>
        </p:nvSpPr>
        <p:spPr>
          <a:xfrm flipH="1" flipV="1">
            <a:off x="2555775" y="4129920"/>
            <a:ext cx="12277" cy="1315304"/>
          </a:xfrm>
          <a:prstGeom prst="line">
            <a:avLst/>
          </a:prstGeom>
          <a:ln w="63500"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椭圆 44"/>
          <p:cNvSpPr/>
          <p:nvPr/>
        </p:nvSpPr>
        <p:spPr>
          <a:xfrm>
            <a:off x="2195736" y="1691547"/>
            <a:ext cx="251411" cy="225285"/>
          </a:xfrm>
          <a:prstGeom prst="ellipse">
            <a:avLst/>
          </a:prstGeom>
          <a:ln w="38100">
            <a:solidFill>
              <a:srgbClr val="7F7F7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1" y="0"/>
            <a:ext cx="1823886" cy="1196752"/>
            <a:chOff x="1" y="0"/>
            <a:chExt cx="1003083" cy="658178"/>
          </a:xfrm>
        </p:grpSpPr>
        <p:sp>
          <p:nvSpPr>
            <p:cNvPr id="1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52279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Risk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00891" y="2564904"/>
            <a:ext cx="1547173" cy="1179293"/>
            <a:chOff x="1419557" y="1710906"/>
            <a:chExt cx="1975334" cy="1505649"/>
          </a:xfrm>
        </p:grpSpPr>
        <p:grpSp>
          <p:nvGrpSpPr>
            <p:cNvPr id="17" name="Group 37"/>
            <p:cNvGrpSpPr/>
            <p:nvPr/>
          </p:nvGrpSpPr>
          <p:grpSpPr>
            <a:xfrm>
              <a:off x="1419557" y="1710906"/>
              <a:ext cx="1975334" cy="1505649"/>
              <a:chOff x="2813601" y="2061175"/>
              <a:chExt cx="1228120" cy="936104"/>
            </a:xfrm>
          </p:grpSpPr>
          <p:sp>
            <p:nvSpPr>
              <p:cNvPr id="33" name="Oval 38"/>
              <p:cNvSpPr/>
              <p:nvPr/>
            </p:nvSpPr>
            <p:spPr>
              <a:xfrm>
                <a:off x="2813601" y="2330857"/>
                <a:ext cx="396739" cy="396739"/>
              </a:xfrm>
              <a:prstGeom prst="ellipse">
                <a:avLst/>
              </a:prstGeom>
              <a:solidFill>
                <a:schemeClr val="accent5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9"/>
              <p:cNvSpPr/>
              <p:nvPr/>
            </p:nvSpPr>
            <p:spPr>
              <a:xfrm>
                <a:off x="3105617" y="2061175"/>
                <a:ext cx="936104" cy="936104"/>
              </a:xfrm>
              <a:prstGeom prst="ellips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153051" y="2030340"/>
              <a:ext cx="883873" cy="878019"/>
              <a:chOff x="6395283" y="1579564"/>
              <a:chExt cx="489014" cy="485775"/>
            </a:xfrm>
            <a:solidFill>
              <a:schemeClr val="bg1"/>
            </a:solidFill>
          </p:grpSpPr>
          <p:sp>
            <p:nvSpPr>
              <p:cNvPr id="20" name="AutoShape 84"/>
              <p:cNvSpPr>
                <a:spLocks/>
              </p:cNvSpPr>
              <p:nvPr/>
            </p:nvSpPr>
            <p:spPr bwMode="auto">
              <a:xfrm>
                <a:off x="6395283" y="1579564"/>
                <a:ext cx="489014" cy="485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1" name="AutoShape 85"/>
              <p:cNvSpPr>
                <a:spLocks/>
              </p:cNvSpPr>
              <p:nvPr/>
            </p:nvSpPr>
            <p:spPr bwMode="auto">
              <a:xfrm>
                <a:off x="6685834" y="1760538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2" name="AutoShape 86"/>
              <p:cNvSpPr>
                <a:spLocks/>
              </p:cNvSpPr>
              <p:nvPr/>
            </p:nvSpPr>
            <p:spPr bwMode="auto">
              <a:xfrm>
                <a:off x="6685834" y="1716089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3" name="AutoShape 87"/>
              <p:cNvSpPr>
                <a:spLocks/>
              </p:cNvSpPr>
              <p:nvPr/>
            </p:nvSpPr>
            <p:spPr bwMode="auto">
              <a:xfrm>
                <a:off x="6685834" y="1668464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4" name="AutoShape 88"/>
              <p:cNvSpPr>
                <a:spLocks/>
              </p:cNvSpPr>
              <p:nvPr/>
            </p:nvSpPr>
            <p:spPr bwMode="auto">
              <a:xfrm>
                <a:off x="6517537" y="1989139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5" name="AutoShape 89"/>
              <p:cNvSpPr>
                <a:spLocks/>
              </p:cNvSpPr>
              <p:nvPr/>
            </p:nvSpPr>
            <p:spPr bwMode="auto">
              <a:xfrm>
                <a:off x="6517537" y="1944688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6" name="AutoShape 90"/>
              <p:cNvSpPr>
                <a:spLocks/>
              </p:cNvSpPr>
              <p:nvPr/>
            </p:nvSpPr>
            <p:spPr bwMode="auto">
              <a:xfrm>
                <a:off x="6517537" y="1900238"/>
                <a:ext cx="136543" cy="127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7" name="AutoShape 91"/>
              <p:cNvSpPr>
                <a:spLocks/>
              </p:cNvSpPr>
              <p:nvPr/>
            </p:nvSpPr>
            <p:spPr bwMode="auto">
              <a:xfrm>
                <a:off x="6685834" y="1989139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8" name="AutoShape 92"/>
              <p:cNvSpPr>
                <a:spLocks/>
              </p:cNvSpPr>
              <p:nvPr/>
            </p:nvSpPr>
            <p:spPr bwMode="auto">
              <a:xfrm>
                <a:off x="6685834" y="1944688"/>
                <a:ext cx="136543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9" name="AutoShape 93"/>
              <p:cNvSpPr>
                <a:spLocks/>
              </p:cNvSpPr>
              <p:nvPr/>
            </p:nvSpPr>
            <p:spPr bwMode="auto">
              <a:xfrm>
                <a:off x="6685834" y="1900238"/>
                <a:ext cx="136543" cy="127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0" name="AutoShape 94"/>
              <p:cNvSpPr>
                <a:spLocks/>
              </p:cNvSpPr>
              <p:nvPr/>
            </p:nvSpPr>
            <p:spPr bwMode="auto">
              <a:xfrm>
                <a:off x="6517537" y="1808163"/>
                <a:ext cx="304840" cy="127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1" name="AutoShape 95"/>
              <p:cNvSpPr>
                <a:spLocks/>
              </p:cNvSpPr>
              <p:nvPr/>
            </p:nvSpPr>
            <p:spPr bwMode="auto">
              <a:xfrm>
                <a:off x="6517537" y="1852614"/>
                <a:ext cx="304840" cy="158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2" name="AutoShape 96"/>
              <p:cNvSpPr>
                <a:spLocks/>
              </p:cNvSpPr>
              <p:nvPr/>
            </p:nvSpPr>
            <p:spPr bwMode="auto">
              <a:xfrm>
                <a:off x="6517537" y="1639889"/>
                <a:ext cx="136543" cy="136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50800" tIns="50800" rIns="50800" bIns="50800" anchor="ctr"/>
              <a:lstStyle/>
              <a:p>
                <a:pPr defTabSz="60958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3" name="灯片编号占位符 1"/>
          <p:cNvSpPr txBox="1">
            <a:spLocks/>
          </p:cNvSpPr>
          <p:nvPr/>
        </p:nvSpPr>
        <p:spPr>
          <a:xfrm>
            <a:off x="8251367" y="6404293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28</a:t>
            </a:fld>
            <a:endParaRPr lang="zh-CN" altLang="en-US" dirty="0"/>
          </a:p>
        </p:txBody>
      </p:sp>
      <p:pic>
        <p:nvPicPr>
          <p:cNvPr id="44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菱形 3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28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4"/>
          <p:cNvSpPr/>
          <p:nvPr/>
        </p:nvSpPr>
        <p:spPr>
          <a:xfrm>
            <a:off x="-578738" y="4653136"/>
            <a:ext cx="9943995" cy="1435652"/>
          </a:xfrm>
          <a:prstGeom prst="rect">
            <a:avLst/>
          </a:prstGeom>
          <a:solidFill>
            <a:srgbClr val="D5E8F7">
              <a:alpha val="5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文本框 18"/>
          <p:cNvSpPr txBox="1"/>
          <p:nvPr/>
        </p:nvSpPr>
        <p:spPr>
          <a:xfrm>
            <a:off x="2870516" y="1484784"/>
            <a:ext cx="414975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b="0" dirty="0" smtClean="0">
                <a:solidFill>
                  <a:schemeClr val="accent1">
                    <a:lumMod val="50000"/>
                  </a:schemeClr>
                </a:solidFill>
              </a:rPr>
              <a:t>The Light Condition</a:t>
            </a:r>
            <a:endParaRPr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2"/>
          <p:cNvSpPr txBox="1"/>
          <p:nvPr/>
        </p:nvSpPr>
        <p:spPr>
          <a:xfrm>
            <a:off x="3140818" y="4803571"/>
            <a:ext cx="8415958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rgbClr val="4F96DD"/>
                </a:solidFill>
              </a:rPr>
              <a:t>Provide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stable light source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23"/>
          <p:cNvSpPr txBox="1"/>
          <p:nvPr/>
        </p:nvSpPr>
        <p:spPr>
          <a:xfrm>
            <a:off x="3147206" y="4279597"/>
            <a:ext cx="24892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solidFill>
                  <a:srgbClr val="4F96DD"/>
                </a:solidFill>
              </a:rPr>
              <a:t>Apply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indoors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直接连接符 38"/>
          <p:cNvSpPr/>
          <p:nvPr/>
        </p:nvSpPr>
        <p:spPr>
          <a:xfrm flipV="1">
            <a:off x="2865625" y="4181245"/>
            <a:ext cx="4042" cy="1263979"/>
          </a:xfrm>
          <a:prstGeom prst="line">
            <a:avLst/>
          </a:prstGeom>
          <a:ln w="63500"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椭圆 43"/>
          <p:cNvSpPr/>
          <p:nvPr/>
        </p:nvSpPr>
        <p:spPr>
          <a:xfrm>
            <a:off x="2289561" y="1735834"/>
            <a:ext cx="251411" cy="225285"/>
          </a:xfrm>
          <a:prstGeom prst="ellipse">
            <a:avLst/>
          </a:prstGeom>
          <a:ln w="38100">
            <a:solidFill>
              <a:srgbClr val="7F7F7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" name="组合 6"/>
          <p:cNvGrpSpPr/>
          <p:nvPr/>
        </p:nvGrpSpPr>
        <p:grpSpPr>
          <a:xfrm>
            <a:off x="3774028" y="2631942"/>
            <a:ext cx="1518052" cy="1157098"/>
            <a:chOff x="6148385" y="2333724"/>
            <a:chExt cx="1975334" cy="1505649"/>
          </a:xfrm>
        </p:grpSpPr>
        <p:grpSp>
          <p:nvGrpSpPr>
            <p:cNvPr id="8" name="Group 1"/>
            <p:cNvGrpSpPr/>
            <p:nvPr/>
          </p:nvGrpSpPr>
          <p:grpSpPr>
            <a:xfrm>
              <a:off x="6148385" y="2333724"/>
              <a:ext cx="1975334" cy="1505649"/>
              <a:chOff x="2813601" y="2061175"/>
              <a:chExt cx="1228120" cy="936104"/>
            </a:xfrm>
          </p:grpSpPr>
          <p:sp>
            <p:nvSpPr>
              <p:cNvPr id="12" name="Oval 2"/>
              <p:cNvSpPr/>
              <p:nvPr/>
            </p:nvSpPr>
            <p:spPr>
              <a:xfrm>
                <a:off x="2813601" y="2330857"/>
                <a:ext cx="396739" cy="396739"/>
              </a:xfrm>
              <a:prstGeom prst="ellipse">
                <a:avLst/>
              </a:pr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4"/>
              <p:cNvSpPr/>
              <p:nvPr/>
            </p:nvSpPr>
            <p:spPr>
              <a:xfrm>
                <a:off x="3105617" y="2061175"/>
                <a:ext cx="936104" cy="936104"/>
              </a:xfrm>
              <a:prstGeom prst="ellipse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5"/>
            <p:cNvGrpSpPr/>
            <p:nvPr/>
          </p:nvGrpSpPr>
          <p:grpSpPr>
            <a:xfrm>
              <a:off x="6954148" y="2508524"/>
              <a:ext cx="812746" cy="1079965"/>
              <a:chOff x="5575100" y="3734191"/>
              <a:chExt cx="315602" cy="419419"/>
            </a:xfrm>
            <a:solidFill>
              <a:schemeClr val="bg1"/>
            </a:solidFill>
          </p:grpSpPr>
          <p:sp>
            <p:nvSpPr>
              <p:cNvPr id="10" name="Freeform 108"/>
              <p:cNvSpPr>
                <a:spLocks noEditPoints="1"/>
              </p:cNvSpPr>
              <p:nvPr/>
            </p:nvSpPr>
            <p:spPr bwMode="auto">
              <a:xfrm>
                <a:off x="5575100" y="3734191"/>
                <a:ext cx="315602" cy="419419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1" name="Freeform 109"/>
              <p:cNvSpPr>
                <a:spLocks/>
              </p:cNvSpPr>
              <p:nvPr/>
            </p:nvSpPr>
            <p:spPr bwMode="auto">
              <a:xfrm>
                <a:off x="5732901" y="3788176"/>
                <a:ext cx="103817" cy="10381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4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29</a:t>
            </a:fld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" y="0"/>
            <a:ext cx="1823886" cy="1196752"/>
            <a:chOff x="1" y="0"/>
            <a:chExt cx="1003083" cy="658178"/>
          </a:xfrm>
        </p:grpSpPr>
        <p:sp>
          <p:nvSpPr>
            <p:cNvPr id="16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80293" y="194693"/>
              <a:ext cx="52279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Risk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19" name="文本框 16"/>
          <p:cNvSpPr txBox="1"/>
          <p:nvPr/>
        </p:nvSpPr>
        <p:spPr>
          <a:xfrm>
            <a:off x="2716719" y="3501008"/>
            <a:ext cx="426176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altLang="zh-CN" sz="4000" b="0" dirty="0" smtClean="0">
                <a:solidFill>
                  <a:schemeClr val="accent1">
                    <a:lumMod val="50000"/>
                  </a:schemeClr>
                </a:solidFill>
              </a:rPr>
              <a:t>Head Overlapping</a:t>
            </a:r>
            <a:endParaRPr sz="4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椭圆 44"/>
          <p:cNvSpPr/>
          <p:nvPr/>
        </p:nvSpPr>
        <p:spPr>
          <a:xfrm>
            <a:off x="2267744" y="3742306"/>
            <a:ext cx="291389" cy="305308"/>
          </a:xfrm>
          <a:prstGeom prst="ellipse">
            <a:avLst/>
          </a:prstGeom>
          <a:ln w="38100">
            <a:solidFill>
              <a:srgbClr val="7F7F7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文本框 50"/>
          <p:cNvSpPr txBox="1"/>
          <p:nvPr/>
        </p:nvSpPr>
        <p:spPr>
          <a:xfrm>
            <a:off x="2267744" y="5013176"/>
            <a:ext cx="498524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dirty="0" smtClean="0">
                <a:solidFill>
                  <a:srgbClr val="4F96DD"/>
                </a:solidFill>
              </a:rPr>
              <a:t>Keep Improving !</a:t>
            </a:r>
            <a:endParaRPr dirty="0">
              <a:solidFill>
                <a:srgbClr val="4F96DD"/>
              </a:solidFill>
            </a:endParaRPr>
          </a:p>
        </p:txBody>
      </p:sp>
      <p:pic>
        <p:nvPicPr>
          <p:cNvPr id="24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46208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85197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菱形 25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29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3867E-6 L -0.00139 0.079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95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036E-6 L -0.00034 0.073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65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2" grpId="1" animBg="1"/>
      <p:bldP spid="2" grpId="2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19" grpId="0" animBg="1"/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l="-6000" r="-6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0"/>
            <a:ext cx="2882843" cy="1196752"/>
            <a:chOff x="1" y="0"/>
            <a:chExt cx="1585478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88534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Problem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10" name="文本框 34"/>
          <p:cNvSpPr>
            <a:spLocks noChangeArrowheads="1"/>
          </p:cNvSpPr>
          <p:nvPr/>
        </p:nvSpPr>
        <p:spPr bwMode="auto">
          <a:xfrm>
            <a:off x="755576" y="4965556"/>
            <a:ext cx="8433320" cy="1415772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srgbClr val="8A101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9,280,000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citizens take subways as their main transportation in Shanghai.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sp>
        <p:nvSpPr>
          <p:cNvPr id="11" name="文本框 34"/>
          <p:cNvSpPr>
            <a:spLocks noChangeArrowheads="1"/>
          </p:cNvSpPr>
          <p:nvPr/>
        </p:nvSpPr>
        <p:spPr bwMode="auto">
          <a:xfrm>
            <a:off x="-1692696" y="4965556"/>
            <a:ext cx="8433320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srgbClr val="8A101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9,280,000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43808" y="3356992"/>
            <a:ext cx="4032448" cy="0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4"/>
          <p:cNvSpPr>
            <a:spLocks noChangeArrowheads="1"/>
          </p:cNvSpPr>
          <p:nvPr/>
        </p:nvSpPr>
        <p:spPr bwMode="auto">
          <a:xfrm>
            <a:off x="611560" y="3585790"/>
            <a:ext cx="8433320" cy="9233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rgbClr val="8A101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24,150,000</a:t>
            </a:r>
          </a:p>
        </p:txBody>
      </p:sp>
    </p:spTree>
    <p:extLst>
      <p:ext uri="{BB962C8B-B14F-4D97-AF65-F5344CB8AC3E}">
        <p14:creationId xmlns:p14="http://schemas.microsoft.com/office/powerpoint/2010/main" val="3923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05273E-6 L 0.24062 -0.406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0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156176" y="3339386"/>
            <a:ext cx="31968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 smtClean="0">
                <a:solidFill>
                  <a:srgbClr val="000000"/>
                </a:solidFill>
                <a:sym typeface="宋体" pitchFamily="2" charset="-122"/>
              </a:rPr>
              <a:t>Result</a:t>
            </a: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09921" y="1991866"/>
            <a:ext cx="29363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074425" y="4869160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Conclusion</a:t>
            </a: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220072" y="3403789"/>
            <a:ext cx="565196" cy="565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09107" y="2047295"/>
            <a:ext cx="565196" cy="563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4</a:t>
            </a:r>
            <a:endParaRPr lang="zh-CN" altLang="en-US" sz="32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0072" y="4917216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1912600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1899844" y="4782444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Solution&amp;Task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115616" y="1988840"/>
            <a:ext cx="622363" cy="622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061626" y="4815171"/>
            <a:ext cx="630054" cy="630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1075942" y="3442283"/>
            <a:ext cx="604870" cy="604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0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30</a:t>
            </a:fld>
            <a:endParaRPr lang="zh-CN" altLang="en-US" dirty="0"/>
          </a:p>
        </p:txBody>
      </p:sp>
      <p:sp>
        <p:nvSpPr>
          <p:cNvPr id="27" name="菱形 26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30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5" grpId="1"/>
      <p:bldP spid="6" grpId="0"/>
      <p:bldP spid="7" grpId="0"/>
      <p:bldP spid="8" grpId="0" animBg="1"/>
      <p:bldP spid="9" grpId="0" animBg="1"/>
      <p:bldP spid="9" grpId="1" animBg="1"/>
      <p:bldP spid="10" grpId="0" animBg="1"/>
      <p:bldP spid="11" grpId="0" animBg="1"/>
      <p:bldP spid="12" grpId="0"/>
      <p:bldP spid="13" grpId="0"/>
      <p:bldP spid="14" grpId="0"/>
      <p:bldP spid="16" grpId="0" animBg="1"/>
      <p:bldP spid="18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" y="0"/>
            <a:ext cx="2581670" cy="1196752"/>
            <a:chOff x="1" y="0"/>
            <a:chExt cx="1419843" cy="658178"/>
          </a:xfrm>
        </p:grpSpPr>
        <p:sp>
          <p:nvSpPr>
            <p:cNvPr id="6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922899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Results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9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31</a:t>
            </a:fld>
            <a:endParaRPr lang="zh-CN" altLang="en-US" dirty="0"/>
          </a:p>
        </p:txBody>
      </p: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883519" cy="388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06" b="26595"/>
          <a:stretch/>
        </p:blipFill>
        <p:spPr>
          <a:xfrm flipH="1">
            <a:off x="1115616" y="3212976"/>
            <a:ext cx="7147069" cy="3659773"/>
          </a:xfrm>
          <a:prstGeom prst="rect">
            <a:avLst/>
          </a:prstGeom>
        </p:spPr>
      </p:pic>
      <p:sp>
        <p:nvSpPr>
          <p:cNvPr id="11" name="菱形 10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31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49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199705" y="4737338"/>
            <a:ext cx="31968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  <a:sym typeface="宋体" pitchFamily="2" charset="-122"/>
              </a:rPr>
              <a:t>Conclusion</a:t>
            </a:r>
            <a:endParaRPr lang="zh-CN" altLang="en-US" sz="4000" b="1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09921" y="1991866"/>
            <a:ext cx="29363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012160" y="3356992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Result</a:t>
            </a: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209107" y="4801741"/>
            <a:ext cx="565196" cy="565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09107" y="2047295"/>
            <a:ext cx="565196" cy="563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4</a:t>
            </a:r>
            <a:endParaRPr lang="zh-CN" altLang="en-US" sz="32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1249" y="3405048"/>
            <a:ext cx="565196" cy="5651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1912600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1899844" y="4782444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smtClean="0">
                <a:solidFill>
                  <a:srgbClr val="000000"/>
                </a:solidFill>
                <a:sym typeface="宋体" pitchFamily="2" charset="-122"/>
              </a:rPr>
              <a:t>Solution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115616" y="1988840"/>
            <a:ext cx="622363" cy="622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061626" y="4815171"/>
            <a:ext cx="630054" cy="630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1075942" y="3442283"/>
            <a:ext cx="604870" cy="604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0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32</a:t>
            </a:fld>
            <a:endParaRPr lang="zh-CN" altLang="en-US" dirty="0"/>
          </a:p>
        </p:txBody>
      </p:sp>
      <p:sp>
        <p:nvSpPr>
          <p:cNvPr id="27" name="菱形 26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32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5" grpId="1"/>
      <p:bldP spid="6" grpId="0"/>
      <p:bldP spid="7" grpId="0"/>
      <p:bldP spid="8" grpId="0" animBg="1"/>
      <p:bldP spid="9" grpId="0" animBg="1"/>
      <p:bldP spid="9" grpId="1" animBg="1"/>
      <p:bldP spid="10" grpId="0" animBg="1"/>
      <p:bldP spid="11" grpId="0" animBg="1"/>
      <p:bldP spid="12" grpId="0"/>
      <p:bldP spid="13" grpId="0"/>
      <p:bldP spid="14" grpId="0"/>
      <p:bldP spid="16" grpId="0" animBg="1"/>
      <p:bldP spid="18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3452357" cy="1196752"/>
            <a:chOff x="1" y="0"/>
            <a:chExt cx="1898695" cy="658178"/>
          </a:xfrm>
        </p:grpSpPr>
        <p:sp>
          <p:nvSpPr>
            <p:cNvPr id="3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40175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Conclusion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130573" y="1268760"/>
            <a:ext cx="785243" cy="743135"/>
            <a:chOff x="9882188" y="4773613"/>
            <a:chExt cx="1382712" cy="11493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Freeform 94"/>
            <p:cNvSpPr>
              <a:spLocks noEditPoints="1"/>
            </p:cNvSpPr>
            <p:nvPr/>
          </p:nvSpPr>
          <p:spPr bwMode="auto">
            <a:xfrm>
              <a:off x="9882188" y="4811713"/>
              <a:ext cx="962025" cy="962025"/>
            </a:xfrm>
            <a:custGeom>
              <a:avLst/>
              <a:gdLst>
                <a:gd name="T0" fmla="*/ 0 w 347"/>
                <a:gd name="T1" fmla="*/ 173 h 346"/>
                <a:gd name="T2" fmla="*/ 347 w 347"/>
                <a:gd name="T3" fmla="*/ 173 h 346"/>
                <a:gd name="T4" fmla="*/ 316 w 347"/>
                <a:gd name="T5" fmla="*/ 237 h 346"/>
                <a:gd name="T6" fmla="*/ 290 w 347"/>
                <a:gd name="T7" fmla="*/ 277 h 346"/>
                <a:gd name="T8" fmla="*/ 237 w 347"/>
                <a:gd name="T9" fmla="*/ 291 h 346"/>
                <a:gd name="T10" fmla="*/ 239 w 347"/>
                <a:gd name="T11" fmla="*/ 225 h 346"/>
                <a:gd name="T12" fmla="*/ 207 w 347"/>
                <a:gd name="T13" fmla="*/ 225 h 346"/>
                <a:gd name="T14" fmla="*/ 207 w 347"/>
                <a:gd name="T15" fmla="*/ 177 h 346"/>
                <a:gd name="T16" fmla="*/ 265 w 347"/>
                <a:gd name="T17" fmla="*/ 176 h 346"/>
                <a:gd name="T18" fmla="*/ 306 w 347"/>
                <a:gd name="T19" fmla="*/ 194 h 346"/>
                <a:gd name="T20" fmla="*/ 318 w 347"/>
                <a:gd name="T21" fmla="*/ 200 h 346"/>
                <a:gd name="T22" fmla="*/ 308 w 347"/>
                <a:gd name="T23" fmla="*/ 164 h 346"/>
                <a:gd name="T24" fmla="*/ 304 w 347"/>
                <a:gd name="T25" fmla="*/ 151 h 346"/>
                <a:gd name="T26" fmla="*/ 287 w 347"/>
                <a:gd name="T27" fmla="*/ 144 h 346"/>
                <a:gd name="T28" fmla="*/ 269 w 347"/>
                <a:gd name="T29" fmla="*/ 150 h 346"/>
                <a:gd name="T30" fmla="*/ 253 w 347"/>
                <a:gd name="T31" fmla="*/ 148 h 346"/>
                <a:gd name="T32" fmla="*/ 240 w 347"/>
                <a:gd name="T33" fmla="*/ 138 h 346"/>
                <a:gd name="T34" fmla="*/ 219 w 347"/>
                <a:gd name="T35" fmla="*/ 154 h 346"/>
                <a:gd name="T36" fmla="*/ 234 w 347"/>
                <a:gd name="T37" fmla="*/ 128 h 346"/>
                <a:gd name="T38" fmla="*/ 225 w 347"/>
                <a:gd name="T39" fmla="*/ 117 h 346"/>
                <a:gd name="T40" fmla="*/ 252 w 347"/>
                <a:gd name="T41" fmla="*/ 108 h 346"/>
                <a:gd name="T42" fmla="*/ 277 w 347"/>
                <a:gd name="T43" fmla="*/ 79 h 346"/>
                <a:gd name="T44" fmla="*/ 255 w 347"/>
                <a:gd name="T45" fmla="*/ 95 h 346"/>
                <a:gd name="T46" fmla="*/ 258 w 347"/>
                <a:gd name="T47" fmla="*/ 70 h 346"/>
                <a:gd name="T48" fmla="*/ 282 w 347"/>
                <a:gd name="T49" fmla="*/ 61 h 346"/>
                <a:gd name="T50" fmla="*/ 316 w 347"/>
                <a:gd name="T51" fmla="*/ 236 h 346"/>
                <a:gd name="T52" fmla="*/ 145 w 347"/>
                <a:gd name="T53" fmla="*/ 296 h 346"/>
                <a:gd name="T54" fmla="*/ 99 w 347"/>
                <a:gd name="T55" fmla="*/ 311 h 346"/>
                <a:gd name="T56" fmla="*/ 87 w 347"/>
                <a:gd name="T57" fmla="*/ 273 h 346"/>
                <a:gd name="T58" fmla="*/ 72 w 347"/>
                <a:gd name="T59" fmla="*/ 219 h 346"/>
                <a:gd name="T60" fmla="*/ 38 w 347"/>
                <a:gd name="T61" fmla="*/ 177 h 346"/>
                <a:gd name="T62" fmla="*/ 114 w 347"/>
                <a:gd name="T63" fmla="*/ 29 h 346"/>
                <a:gd name="T64" fmla="*/ 112 w 347"/>
                <a:gd name="T65" fmla="*/ 57 h 346"/>
                <a:gd name="T66" fmla="*/ 132 w 347"/>
                <a:gd name="T67" fmla="*/ 82 h 346"/>
                <a:gd name="T68" fmla="*/ 102 w 347"/>
                <a:gd name="T69" fmla="*/ 69 h 346"/>
                <a:gd name="T70" fmla="*/ 79 w 347"/>
                <a:gd name="T71" fmla="*/ 92 h 346"/>
                <a:gd name="T72" fmla="*/ 105 w 347"/>
                <a:gd name="T73" fmla="*/ 107 h 346"/>
                <a:gd name="T74" fmla="*/ 143 w 347"/>
                <a:gd name="T75" fmla="*/ 110 h 346"/>
                <a:gd name="T76" fmla="*/ 112 w 347"/>
                <a:gd name="T77" fmla="*/ 143 h 346"/>
                <a:gd name="T78" fmla="*/ 87 w 347"/>
                <a:gd name="T79" fmla="*/ 176 h 346"/>
                <a:gd name="T80" fmla="*/ 63 w 347"/>
                <a:gd name="T81" fmla="*/ 176 h 346"/>
                <a:gd name="T82" fmla="*/ 68 w 347"/>
                <a:gd name="T83" fmla="*/ 204 h 346"/>
                <a:gd name="T84" fmla="*/ 94 w 347"/>
                <a:gd name="T85" fmla="*/ 220 h 346"/>
                <a:gd name="T86" fmla="*/ 166 w 347"/>
                <a:gd name="T87" fmla="*/ 251 h 346"/>
                <a:gd name="T88" fmla="*/ 198 w 347"/>
                <a:gd name="T89" fmla="*/ 42 h 346"/>
                <a:gd name="T90" fmla="*/ 163 w 347"/>
                <a:gd name="T91" fmla="*/ 90 h 346"/>
                <a:gd name="T92" fmla="*/ 142 w 347"/>
                <a:gd name="T93" fmla="*/ 36 h 346"/>
                <a:gd name="T94" fmla="*/ 173 w 347"/>
                <a:gd name="T95" fmla="*/ 17 h 346"/>
                <a:gd name="T96" fmla="*/ 198 w 347"/>
                <a:gd name="T97" fmla="*/ 4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6"/>
                    <a:pt x="173" y="346"/>
                  </a:cubicBezTo>
                  <a:cubicBezTo>
                    <a:pt x="269" y="346"/>
                    <a:pt x="347" y="269"/>
                    <a:pt x="347" y="173"/>
                  </a:cubicBezTo>
                  <a:cubicBezTo>
                    <a:pt x="347" y="78"/>
                    <a:pt x="269" y="0"/>
                    <a:pt x="173" y="0"/>
                  </a:cubicBezTo>
                  <a:close/>
                  <a:moveTo>
                    <a:pt x="316" y="237"/>
                  </a:moveTo>
                  <a:cubicBezTo>
                    <a:pt x="309" y="238"/>
                    <a:pt x="301" y="247"/>
                    <a:pt x="295" y="258"/>
                  </a:cubicBezTo>
                  <a:cubicBezTo>
                    <a:pt x="289" y="267"/>
                    <a:pt x="290" y="271"/>
                    <a:pt x="290" y="277"/>
                  </a:cubicBezTo>
                  <a:cubicBezTo>
                    <a:pt x="276" y="293"/>
                    <a:pt x="259" y="306"/>
                    <a:pt x="240" y="315"/>
                  </a:cubicBezTo>
                  <a:cubicBezTo>
                    <a:pt x="238" y="310"/>
                    <a:pt x="237" y="299"/>
                    <a:pt x="237" y="291"/>
                  </a:cubicBezTo>
                  <a:cubicBezTo>
                    <a:pt x="237" y="279"/>
                    <a:pt x="247" y="274"/>
                    <a:pt x="247" y="270"/>
                  </a:cubicBezTo>
                  <a:cubicBezTo>
                    <a:pt x="247" y="265"/>
                    <a:pt x="240" y="238"/>
                    <a:pt x="239" y="225"/>
                  </a:cubicBezTo>
                  <a:cubicBezTo>
                    <a:pt x="239" y="225"/>
                    <a:pt x="225" y="228"/>
                    <a:pt x="221" y="228"/>
                  </a:cubicBezTo>
                  <a:cubicBezTo>
                    <a:pt x="216" y="228"/>
                    <a:pt x="212" y="225"/>
                    <a:pt x="207" y="225"/>
                  </a:cubicBezTo>
                  <a:cubicBezTo>
                    <a:pt x="202" y="225"/>
                    <a:pt x="198" y="217"/>
                    <a:pt x="194" y="207"/>
                  </a:cubicBezTo>
                  <a:cubicBezTo>
                    <a:pt x="191" y="197"/>
                    <a:pt x="207" y="177"/>
                    <a:pt x="207" y="177"/>
                  </a:cubicBezTo>
                  <a:cubicBezTo>
                    <a:pt x="207" y="177"/>
                    <a:pt x="217" y="169"/>
                    <a:pt x="225" y="166"/>
                  </a:cubicBezTo>
                  <a:cubicBezTo>
                    <a:pt x="234" y="163"/>
                    <a:pt x="240" y="166"/>
                    <a:pt x="265" y="176"/>
                  </a:cubicBezTo>
                  <a:cubicBezTo>
                    <a:pt x="265" y="176"/>
                    <a:pt x="291" y="177"/>
                    <a:pt x="300" y="179"/>
                  </a:cubicBezTo>
                  <a:cubicBezTo>
                    <a:pt x="308" y="181"/>
                    <a:pt x="306" y="189"/>
                    <a:pt x="306" y="194"/>
                  </a:cubicBezTo>
                  <a:cubicBezTo>
                    <a:pt x="306" y="199"/>
                    <a:pt x="308" y="212"/>
                    <a:pt x="308" y="212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24" y="184"/>
                    <a:pt x="324" y="184"/>
                    <a:pt x="324" y="184"/>
                  </a:cubicBezTo>
                  <a:cubicBezTo>
                    <a:pt x="324" y="184"/>
                    <a:pt x="309" y="171"/>
                    <a:pt x="308" y="164"/>
                  </a:cubicBezTo>
                  <a:cubicBezTo>
                    <a:pt x="306" y="158"/>
                    <a:pt x="300" y="163"/>
                    <a:pt x="285" y="154"/>
                  </a:cubicBezTo>
                  <a:cubicBezTo>
                    <a:pt x="285" y="154"/>
                    <a:pt x="295" y="153"/>
                    <a:pt x="304" y="151"/>
                  </a:cubicBezTo>
                  <a:cubicBezTo>
                    <a:pt x="314" y="149"/>
                    <a:pt x="321" y="156"/>
                    <a:pt x="312" y="141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78" y="148"/>
                    <a:pt x="278" y="148"/>
                    <a:pt x="278" y="148"/>
                  </a:cubicBezTo>
                  <a:cubicBezTo>
                    <a:pt x="278" y="148"/>
                    <a:pt x="277" y="160"/>
                    <a:pt x="269" y="150"/>
                  </a:cubicBezTo>
                  <a:cubicBezTo>
                    <a:pt x="269" y="150"/>
                    <a:pt x="267" y="151"/>
                    <a:pt x="261" y="153"/>
                  </a:cubicBezTo>
                  <a:cubicBezTo>
                    <a:pt x="253" y="148"/>
                    <a:pt x="253" y="148"/>
                    <a:pt x="253" y="148"/>
                  </a:cubicBezTo>
                  <a:cubicBezTo>
                    <a:pt x="253" y="148"/>
                    <a:pt x="241" y="153"/>
                    <a:pt x="243" y="143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35" y="151"/>
                    <a:pt x="224" y="154"/>
                    <a:pt x="219" y="154"/>
                  </a:cubicBezTo>
                  <a:cubicBezTo>
                    <a:pt x="214" y="154"/>
                    <a:pt x="217" y="141"/>
                    <a:pt x="217" y="141"/>
                  </a:cubicBezTo>
                  <a:cubicBezTo>
                    <a:pt x="217" y="141"/>
                    <a:pt x="229" y="140"/>
                    <a:pt x="234" y="128"/>
                  </a:cubicBezTo>
                  <a:cubicBezTo>
                    <a:pt x="239" y="117"/>
                    <a:pt x="240" y="117"/>
                    <a:pt x="240" y="117"/>
                  </a:cubicBezTo>
                  <a:cubicBezTo>
                    <a:pt x="240" y="117"/>
                    <a:pt x="240" y="117"/>
                    <a:pt x="225" y="117"/>
                  </a:cubicBezTo>
                  <a:cubicBezTo>
                    <a:pt x="211" y="117"/>
                    <a:pt x="225" y="100"/>
                    <a:pt x="230" y="100"/>
                  </a:cubicBezTo>
                  <a:cubicBezTo>
                    <a:pt x="235" y="100"/>
                    <a:pt x="242" y="108"/>
                    <a:pt x="252" y="108"/>
                  </a:cubicBezTo>
                  <a:cubicBezTo>
                    <a:pt x="252" y="108"/>
                    <a:pt x="265" y="115"/>
                    <a:pt x="275" y="108"/>
                  </a:cubicBezTo>
                  <a:cubicBezTo>
                    <a:pt x="285" y="102"/>
                    <a:pt x="278" y="92"/>
                    <a:pt x="277" y="79"/>
                  </a:cubicBezTo>
                  <a:cubicBezTo>
                    <a:pt x="275" y="65"/>
                    <a:pt x="267" y="77"/>
                    <a:pt x="265" y="90"/>
                  </a:cubicBezTo>
                  <a:cubicBezTo>
                    <a:pt x="263" y="103"/>
                    <a:pt x="255" y="95"/>
                    <a:pt x="255" y="95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4" y="82"/>
                    <a:pt x="252" y="70"/>
                    <a:pt x="258" y="70"/>
                  </a:cubicBezTo>
                  <a:cubicBezTo>
                    <a:pt x="265" y="70"/>
                    <a:pt x="270" y="52"/>
                    <a:pt x="270" y="52"/>
                  </a:cubicBezTo>
                  <a:cubicBezTo>
                    <a:pt x="270" y="52"/>
                    <a:pt x="275" y="55"/>
                    <a:pt x="282" y="61"/>
                  </a:cubicBezTo>
                  <a:cubicBezTo>
                    <a:pt x="311" y="89"/>
                    <a:pt x="330" y="129"/>
                    <a:pt x="330" y="173"/>
                  </a:cubicBezTo>
                  <a:cubicBezTo>
                    <a:pt x="330" y="196"/>
                    <a:pt x="325" y="217"/>
                    <a:pt x="316" y="236"/>
                  </a:cubicBezTo>
                  <a:cubicBezTo>
                    <a:pt x="316" y="236"/>
                    <a:pt x="316" y="237"/>
                    <a:pt x="316" y="237"/>
                  </a:cubicBezTo>
                  <a:close/>
                  <a:moveTo>
                    <a:pt x="145" y="296"/>
                  </a:moveTo>
                  <a:cubicBezTo>
                    <a:pt x="134" y="309"/>
                    <a:pt x="131" y="318"/>
                    <a:pt x="129" y="323"/>
                  </a:cubicBezTo>
                  <a:cubicBezTo>
                    <a:pt x="118" y="320"/>
                    <a:pt x="108" y="316"/>
                    <a:pt x="99" y="311"/>
                  </a:cubicBezTo>
                  <a:cubicBezTo>
                    <a:pt x="99" y="310"/>
                    <a:pt x="99" y="309"/>
                    <a:pt x="99" y="307"/>
                  </a:cubicBezTo>
                  <a:cubicBezTo>
                    <a:pt x="99" y="298"/>
                    <a:pt x="99" y="291"/>
                    <a:pt x="87" y="273"/>
                  </a:cubicBezTo>
                  <a:cubicBezTo>
                    <a:pt x="76" y="255"/>
                    <a:pt x="84" y="245"/>
                    <a:pt x="91" y="242"/>
                  </a:cubicBezTo>
                  <a:cubicBezTo>
                    <a:pt x="97" y="238"/>
                    <a:pt x="97" y="228"/>
                    <a:pt x="72" y="219"/>
                  </a:cubicBezTo>
                  <a:cubicBezTo>
                    <a:pt x="67" y="216"/>
                    <a:pt x="61" y="207"/>
                    <a:pt x="46" y="209"/>
                  </a:cubicBezTo>
                  <a:cubicBezTo>
                    <a:pt x="31" y="210"/>
                    <a:pt x="40" y="189"/>
                    <a:pt x="38" y="177"/>
                  </a:cubicBezTo>
                  <a:cubicBezTo>
                    <a:pt x="36" y="168"/>
                    <a:pt x="29" y="163"/>
                    <a:pt x="18" y="158"/>
                  </a:cubicBezTo>
                  <a:cubicBezTo>
                    <a:pt x="23" y="100"/>
                    <a:pt x="61" y="50"/>
                    <a:pt x="114" y="29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2" y="44"/>
                    <a:pt x="112" y="57"/>
                  </a:cubicBezTo>
                  <a:cubicBezTo>
                    <a:pt x="114" y="62"/>
                    <a:pt x="112" y="57"/>
                    <a:pt x="133" y="70"/>
                  </a:cubicBezTo>
                  <a:cubicBezTo>
                    <a:pt x="141" y="75"/>
                    <a:pt x="133" y="77"/>
                    <a:pt x="132" y="82"/>
                  </a:cubicBezTo>
                  <a:cubicBezTo>
                    <a:pt x="130" y="87"/>
                    <a:pt x="123" y="82"/>
                    <a:pt x="114" y="75"/>
                  </a:cubicBezTo>
                  <a:cubicBezTo>
                    <a:pt x="114" y="75"/>
                    <a:pt x="114" y="75"/>
                    <a:pt x="102" y="69"/>
                  </a:cubicBezTo>
                  <a:cubicBezTo>
                    <a:pt x="94" y="74"/>
                    <a:pt x="102" y="69"/>
                    <a:pt x="94" y="84"/>
                  </a:cubicBezTo>
                  <a:cubicBezTo>
                    <a:pt x="94" y="84"/>
                    <a:pt x="87" y="85"/>
                    <a:pt x="79" y="92"/>
                  </a:cubicBezTo>
                  <a:cubicBezTo>
                    <a:pt x="71" y="98"/>
                    <a:pt x="86" y="105"/>
                    <a:pt x="100" y="121"/>
                  </a:cubicBezTo>
                  <a:cubicBezTo>
                    <a:pt x="105" y="126"/>
                    <a:pt x="104" y="112"/>
                    <a:pt x="105" y="107"/>
                  </a:cubicBezTo>
                  <a:cubicBezTo>
                    <a:pt x="107" y="102"/>
                    <a:pt x="110" y="100"/>
                    <a:pt x="125" y="98"/>
                  </a:cubicBezTo>
                  <a:cubicBezTo>
                    <a:pt x="130" y="98"/>
                    <a:pt x="133" y="107"/>
                    <a:pt x="143" y="110"/>
                  </a:cubicBezTo>
                  <a:cubicBezTo>
                    <a:pt x="153" y="113"/>
                    <a:pt x="142" y="120"/>
                    <a:pt x="125" y="138"/>
                  </a:cubicBezTo>
                  <a:cubicBezTo>
                    <a:pt x="121" y="143"/>
                    <a:pt x="112" y="143"/>
                    <a:pt x="112" y="143"/>
                  </a:cubicBezTo>
                  <a:cubicBezTo>
                    <a:pt x="112" y="143"/>
                    <a:pt x="104" y="151"/>
                    <a:pt x="97" y="156"/>
                  </a:cubicBezTo>
                  <a:cubicBezTo>
                    <a:pt x="91" y="161"/>
                    <a:pt x="89" y="164"/>
                    <a:pt x="87" y="176"/>
                  </a:cubicBezTo>
                  <a:cubicBezTo>
                    <a:pt x="86" y="187"/>
                    <a:pt x="81" y="182"/>
                    <a:pt x="76" y="176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6"/>
                    <a:pt x="56" y="184"/>
                    <a:pt x="54" y="197"/>
                  </a:cubicBezTo>
                  <a:cubicBezTo>
                    <a:pt x="54" y="197"/>
                    <a:pt x="61" y="204"/>
                    <a:pt x="68" y="204"/>
                  </a:cubicBezTo>
                  <a:cubicBezTo>
                    <a:pt x="74" y="204"/>
                    <a:pt x="84" y="210"/>
                    <a:pt x="84" y="210"/>
                  </a:cubicBezTo>
                  <a:cubicBezTo>
                    <a:pt x="84" y="210"/>
                    <a:pt x="86" y="220"/>
                    <a:pt x="94" y="220"/>
                  </a:cubicBezTo>
                  <a:cubicBezTo>
                    <a:pt x="102" y="220"/>
                    <a:pt x="119" y="219"/>
                    <a:pt x="127" y="228"/>
                  </a:cubicBezTo>
                  <a:cubicBezTo>
                    <a:pt x="135" y="238"/>
                    <a:pt x="142" y="240"/>
                    <a:pt x="166" y="251"/>
                  </a:cubicBezTo>
                  <a:cubicBezTo>
                    <a:pt x="191" y="263"/>
                    <a:pt x="163" y="274"/>
                    <a:pt x="145" y="296"/>
                  </a:cubicBezTo>
                  <a:close/>
                  <a:moveTo>
                    <a:pt x="198" y="42"/>
                  </a:moveTo>
                  <a:cubicBezTo>
                    <a:pt x="194" y="52"/>
                    <a:pt x="193" y="62"/>
                    <a:pt x="181" y="69"/>
                  </a:cubicBezTo>
                  <a:cubicBezTo>
                    <a:pt x="170" y="75"/>
                    <a:pt x="163" y="90"/>
                    <a:pt x="163" y="90"/>
                  </a:cubicBezTo>
                  <a:cubicBezTo>
                    <a:pt x="145" y="93"/>
                    <a:pt x="150" y="59"/>
                    <a:pt x="148" y="52"/>
                  </a:cubicBezTo>
                  <a:cubicBezTo>
                    <a:pt x="146" y="46"/>
                    <a:pt x="150" y="39"/>
                    <a:pt x="142" y="36"/>
                  </a:cubicBezTo>
                  <a:cubicBezTo>
                    <a:pt x="134" y="33"/>
                    <a:pt x="129" y="33"/>
                    <a:pt x="131" y="23"/>
                  </a:cubicBezTo>
                  <a:cubicBezTo>
                    <a:pt x="145" y="19"/>
                    <a:pt x="159" y="17"/>
                    <a:pt x="173" y="17"/>
                  </a:cubicBezTo>
                  <a:cubicBezTo>
                    <a:pt x="182" y="17"/>
                    <a:pt x="190" y="18"/>
                    <a:pt x="198" y="19"/>
                  </a:cubicBezTo>
                  <a:cubicBezTo>
                    <a:pt x="198" y="22"/>
                    <a:pt x="200" y="34"/>
                    <a:pt x="19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95"/>
            <p:cNvSpPr/>
            <p:nvPr/>
          </p:nvSpPr>
          <p:spPr bwMode="auto">
            <a:xfrm>
              <a:off x="11017250" y="504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6"/>
            <p:cNvSpPr/>
            <p:nvPr/>
          </p:nvSpPr>
          <p:spPr bwMode="auto">
            <a:xfrm>
              <a:off x="10075863" y="5145088"/>
              <a:ext cx="225425" cy="76200"/>
            </a:xfrm>
            <a:custGeom>
              <a:avLst/>
              <a:gdLst>
                <a:gd name="T0" fmla="*/ 80 w 81"/>
                <a:gd name="T1" fmla="*/ 24 h 27"/>
                <a:gd name="T2" fmla="*/ 0 w 81"/>
                <a:gd name="T3" fmla="*/ 0 h 27"/>
                <a:gd name="T4" fmla="*/ 0 w 81"/>
                <a:gd name="T5" fmla="*/ 1 h 27"/>
                <a:gd name="T6" fmla="*/ 1 w 81"/>
                <a:gd name="T7" fmla="*/ 3 h 27"/>
                <a:gd name="T8" fmla="*/ 80 w 81"/>
                <a:gd name="T9" fmla="*/ 27 h 27"/>
                <a:gd name="T10" fmla="*/ 81 w 81"/>
                <a:gd name="T11" fmla="*/ 26 h 27"/>
                <a:gd name="T12" fmla="*/ 80 w 81"/>
                <a:gd name="T13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7">
                  <a:moveTo>
                    <a:pt x="8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6"/>
                    <a:pt x="81" y="26"/>
                  </a:cubicBezTo>
                  <a:cubicBezTo>
                    <a:pt x="81" y="25"/>
                    <a:pt x="80" y="24"/>
                    <a:pt x="8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97"/>
            <p:cNvSpPr/>
            <p:nvPr/>
          </p:nvSpPr>
          <p:spPr bwMode="auto">
            <a:xfrm>
              <a:off x="10869613" y="5095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8"/>
            <p:cNvSpPr/>
            <p:nvPr/>
          </p:nvSpPr>
          <p:spPr bwMode="auto">
            <a:xfrm>
              <a:off x="10190163" y="4773613"/>
              <a:ext cx="1074737" cy="1149350"/>
            </a:xfrm>
            <a:custGeom>
              <a:avLst/>
              <a:gdLst>
                <a:gd name="T0" fmla="*/ 187 w 387"/>
                <a:gd name="T1" fmla="*/ 285 h 414"/>
                <a:gd name="T2" fmla="*/ 188 w 387"/>
                <a:gd name="T3" fmla="*/ 381 h 414"/>
                <a:gd name="T4" fmla="*/ 216 w 387"/>
                <a:gd name="T5" fmla="*/ 351 h 414"/>
                <a:gd name="T6" fmla="*/ 225 w 387"/>
                <a:gd name="T7" fmla="*/ 414 h 414"/>
                <a:gd name="T8" fmla="*/ 357 w 387"/>
                <a:gd name="T9" fmla="*/ 414 h 414"/>
                <a:gd name="T10" fmla="*/ 378 w 387"/>
                <a:gd name="T11" fmla="*/ 381 h 414"/>
                <a:gd name="T12" fmla="*/ 376 w 387"/>
                <a:gd name="T13" fmla="*/ 192 h 414"/>
                <a:gd name="T14" fmla="*/ 365 w 387"/>
                <a:gd name="T15" fmla="*/ 140 h 414"/>
                <a:gd name="T16" fmla="*/ 306 w 387"/>
                <a:gd name="T17" fmla="*/ 110 h 414"/>
                <a:gd name="T18" fmla="*/ 289 w 387"/>
                <a:gd name="T19" fmla="*/ 93 h 414"/>
                <a:gd name="T20" fmla="*/ 293 w 387"/>
                <a:gd name="T21" fmla="*/ 97 h 414"/>
                <a:gd name="T22" fmla="*/ 259 w 387"/>
                <a:gd name="T23" fmla="*/ 200 h 414"/>
                <a:gd name="T24" fmla="*/ 269 w 387"/>
                <a:gd name="T25" fmla="*/ 134 h 414"/>
                <a:gd name="T26" fmla="*/ 289 w 387"/>
                <a:gd name="T27" fmla="*/ 93 h 414"/>
                <a:gd name="T28" fmla="*/ 285 w 387"/>
                <a:gd name="T29" fmla="*/ 92 h 414"/>
                <a:gd name="T30" fmla="*/ 288 w 387"/>
                <a:gd name="T31" fmla="*/ 75 h 414"/>
                <a:gd name="T32" fmla="*/ 287 w 387"/>
                <a:gd name="T33" fmla="*/ 49 h 414"/>
                <a:gd name="T34" fmla="*/ 217 w 387"/>
                <a:gd name="T35" fmla="*/ 46 h 414"/>
                <a:gd name="T36" fmla="*/ 242 w 387"/>
                <a:gd name="T37" fmla="*/ 107 h 414"/>
                <a:gd name="T38" fmla="*/ 247 w 387"/>
                <a:gd name="T39" fmla="*/ 116 h 414"/>
                <a:gd name="T40" fmla="*/ 248 w 387"/>
                <a:gd name="T41" fmla="*/ 141 h 414"/>
                <a:gd name="T42" fmla="*/ 235 w 387"/>
                <a:gd name="T43" fmla="*/ 230 h 414"/>
                <a:gd name="T44" fmla="*/ 244 w 387"/>
                <a:gd name="T45" fmla="*/ 310 h 414"/>
                <a:gd name="T46" fmla="*/ 250 w 387"/>
                <a:gd name="T47" fmla="*/ 318 h 414"/>
                <a:gd name="T48" fmla="*/ 217 w 387"/>
                <a:gd name="T49" fmla="*/ 304 h 414"/>
                <a:gd name="T50" fmla="*/ 217 w 387"/>
                <a:gd name="T51" fmla="*/ 291 h 414"/>
                <a:gd name="T52" fmla="*/ 217 w 387"/>
                <a:gd name="T53" fmla="*/ 274 h 414"/>
                <a:gd name="T54" fmla="*/ 220 w 387"/>
                <a:gd name="T55" fmla="*/ 246 h 414"/>
                <a:gd name="T56" fmla="*/ 223 w 387"/>
                <a:gd name="T57" fmla="*/ 225 h 414"/>
                <a:gd name="T58" fmla="*/ 244 w 387"/>
                <a:gd name="T59" fmla="*/ 140 h 414"/>
                <a:gd name="T60" fmla="*/ 199 w 387"/>
                <a:gd name="T61" fmla="*/ 137 h 414"/>
                <a:gd name="T62" fmla="*/ 182 w 387"/>
                <a:gd name="T63" fmla="*/ 158 h 414"/>
                <a:gd name="T64" fmla="*/ 152 w 387"/>
                <a:gd name="T65" fmla="*/ 170 h 414"/>
                <a:gd name="T66" fmla="*/ 40 w 387"/>
                <a:gd name="T67" fmla="*/ 157 h 414"/>
                <a:gd name="T68" fmla="*/ 16 w 387"/>
                <a:gd name="T69" fmla="*/ 144 h 414"/>
                <a:gd name="T70" fmla="*/ 12 w 387"/>
                <a:gd name="T71" fmla="*/ 152 h 414"/>
                <a:gd name="T72" fmla="*/ 9 w 387"/>
                <a:gd name="T73" fmla="*/ 178 h 414"/>
                <a:gd name="T74" fmla="*/ 29 w 387"/>
                <a:gd name="T75" fmla="*/ 193 h 414"/>
                <a:gd name="T76" fmla="*/ 42 w 387"/>
                <a:gd name="T77" fmla="*/ 202 h 414"/>
                <a:gd name="T78" fmla="*/ 188 w 387"/>
                <a:gd name="T79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7" h="414">
                  <a:moveTo>
                    <a:pt x="188" y="207"/>
                  </a:moveTo>
                  <a:cubicBezTo>
                    <a:pt x="188" y="207"/>
                    <a:pt x="189" y="279"/>
                    <a:pt x="187" y="285"/>
                  </a:cubicBezTo>
                  <a:cubicBezTo>
                    <a:pt x="187" y="285"/>
                    <a:pt x="179" y="377"/>
                    <a:pt x="177" y="380"/>
                  </a:cubicBezTo>
                  <a:cubicBezTo>
                    <a:pt x="177" y="380"/>
                    <a:pt x="173" y="394"/>
                    <a:pt x="188" y="381"/>
                  </a:cubicBezTo>
                  <a:cubicBezTo>
                    <a:pt x="188" y="381"/>
                    <a:pt x="208" y="357"/>
                    <a:pt x="208" y="351"/>
                  </a:cubicBezTo>
                  <a:cubicBezTo>
                    <a:pt x="208" y="351"/>
                    <a:pt x="216" y="349"/>
                    <a:pt x="216" y="351"/>
                  </a:cubicBezTo>
                  <a:cubicBezTo>
                    <a:pt x="216" y="351"/>
                    <a:pt x="222" y="404"/>
                    <a:pt x="225" y="413"/>
                  </a:cubicBezTo>
                  <a:cubicBezTo>
                    <a:pt x="225" y="413"/>
                    <a:pt x="225" y="414"/>
                    <a:pt x="225" y="414"/>
                  </a:cubicBezTo>
                  <a:cubicBezTo>
                    <a:pt x="357" y="414"/>
                    <a:pt x="357" y="414"/>
                    <a:pt x="357" y="414"/>
                  </a:cubicBezTo>
                  <a:cubicBezTo>
                    <a:pt x="357" y="414"/>
                    <a:pt x="357" y="414"/>
                    <a:pt x="357" y="414"/>
                  </a:cubicBezTo>
                  <a:cubicBezTo>
                    <a:pt x="357" y="414"/>
                    <a:pt x="369" y="410"/>
                    <a:pt x="369" y="381"/>
                  </a:cubicBezTo>
                  <a:cubicBezTo>
                    <a:pt x="378" y="381"/>
                    <a:pt x="378" y="381"/>
                    <a:pt x="378" y="381"/>
                  </a:cubicBezTo>
                  <a:cubicBezTo>
                    <a:pt x="378" y="381"/>
                    <a:pt x="387" y="272"/>
                    <a:pt x="384" y="254"/>
                  </a:cubicBezTo>
                  <a:cubicBezTo>
                    <a:pt x="382" y="236"/>
                    <a:pt x="375" y="210"/>
                    <a:pt x="376" y="192"/>
                  </a:cubicBezTo>
                  <a:cubicBezTo>
                    <a:pt x="377" y="175"/>
                    <a:pt x="371" y="176"/>
                    <a:pt x="370" y="172"/>
                  </a:cubicBezTo>
                  <a:cubicBezTo>
                    <a:pt x="369" y="168"/>
                    <a:pt x="364" y="141"/>
                    <a:pt x="365" y="140"/>
                  </a:cubicBezTo>
                  <a:cubicBezTo>
                    <a:pt x="365" y="139"/>
                    <a:pt x="367" y="128"/>
                    <a:pt x="344" y="123"/>
                  </a:cubicBezTo>
                  <a:cubicBezTo>
                    <a:pt x="320" y="118"/>
                    <a:pt x="309" y="114"/>
                    <a:pt x="306" y="110"/>
                  </a:cubicBezTo>
                  <a:cubicBezTo>
                    <a:pt x="302" y="106"/>
                    <a:pt x="295" y="97"/>
                    <a:pt x="293" y="97"/>
                  </a:cubicBezTo>
                  <a:cubicBezTo>
                    <a:pt x="293" y="97"/>
                    <a:pt x="291" y="95"/>
                    <a:pt x="289" y="93"/>
                  </a:cubicBezTo>
                  <a:cubicBezTo>
                    <a:pt x="289" y="93"/>
                    <a:pt x="289" y="93"/>
                    <a:pt x="289" y="93"/>
                  </a:cubicBezTo>
                  <a:cubicBezTo>
                    <a:pt x="293" y="97"/>
                    <a:pt x="293" y="97"/>
                    <a:pt x="293" y="97"/>
                  </a:cubicBezTo>
                  <a:cubicBezTo>
                    <a:pt x="295" y="99"/>
                    <a:pt x="294" y="107"/>
                    <a:pt x="294" y="107"/>
                  </a:cubicBezTo>
                  <a:cubicBezTo>
                    <a:pt x="281" y="120"/>
                    <a:pt x="259" y="200"/>
                    <a:pt x="259" y="200"/>
                  </a:cubicBezTo>
                  <a:cubicBezTo>
                    <a:pt x="261" y="192"/>
                    <a:pt x="261" y="144"/>
                    <a:pt x="261" y="144"/>
                  </a:cubicBezTo>
                  <a:cubicBezTo>
                    <a:pt x="265" y="144"/>
                    <a:pt x="269" y="134"/>
                    <a:pt x="269" y="134"/>
                  </a:cubicBezTo>
                  <a:cubicBezTo>
                    <a:pt x="272" y="132"/>
                    <a:pt x="259" y="124"/>
                    <a:pt x="259" y="124"/>
                  </a:cubicBezTo>
                  <a:cubicBezTo>
                    <a:pt x="290" y="99"/>
                    <a:pt x="290" y="94"/>
                    <a:pt x="289" y="93"/>
                  </a:cubicBezTo>
                  <a:cubicBezTo>
                    <a:pt x="289" y="93"/>
                    <a:pt x="289" y="93"/>
                    <a:pt x="289" y="93"/>
                  </a:cubicBezTo>
                  <a:cubicBezTo>
                    <a:pt x="288" y="92"/>
                    <a:pt x="286" y="92"/>
                    <a:pt x="285" y="92"/>
                  </a:cubicBezTo>
                  <a:cubicBezTo>
                    <a:pt x="285" y="92"/>
                    <a:pt x="283" y="79"/>
                    <a:pt x="285" y="78"/>
                  </a:cubicBezTo>
                  <a:cubicBezTo>
                    <a:pt x="285" y="78"/>
                    <a:pt x="289" y="77"/>
                    <a:pt x="288" y="75"/>
                  </a:cubicBezTo>
                  <a:cubicBezTo>
                    <a:pt x="288" y="75"/>
                    <a:pt x="286" y="77"/>
                    <a:pt x="285" y="74"/>
                  </a:cubicBezTo>
                  <a:cubicBezTo>
                    <a:pt x="285" y="74"/>
                    <a:pt x="292" y="55"/>
                    <a:pt x="287" y="49"/>
                  </a:cubicBezTo>
                  <a:cubicBezTo>
                    <a:pt x="287" y="49"/>
                    <a:pt x="283" y="20"/>
                    <a:pt x="267" y="18"/>
                  </a:cubicBezTo>
                  <a:cubicBezTo>
                    <a:pt x="267" y="18"/>
                    <a:pt x="221" y="0"/>
                    <a:pt x="217" y="46"/>
                  </a:cubicBezTo>
                  <a:cubicBezTo>
                    <a:pt x="217" y="46"/>
                    <a:pt x="219" y="64"/>
                    <a:pt x="222" y="67"/>
                  </a:cubicBezTo>
                  <a:cubicBezTo>
                    <a:pt x="222" y="67"/>
                    <a:pt x="221" y="90"/>
                    <a:pt x="242" y="107"/>
                  </a:cubicBezTo>
                  <a:cubicBezTo>
                    <a:pt x="242" y="107"/>
                    <a:pt x="246" y="110"/>
                    <a:pt x="248" y="108"/>
                  </a:cubicBezTo>
                  <a:cubicBezTo>
                    <a:pt x="247" y="116"/>
                    <a:pt x="247" y="116"/>
                    <a:pt x="247" y="116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255" y="123"/>
                    <a:pt x="243" y="126"/>
                    <a:pt x="248" y="141"/>
                  </a:cubicBezTo>
                  <a:cubicBezTo>
                    <a:pt x="248" y="141"/>
                    <a:pt x="249" y="153"/>
                    <a:pt x="246" y="161"/>
                  </a:cubicBezTo>
                  <a:cubicBezTo>
                    <a:pt x="246" y="161"/>
                    <a:pt x="235" y="208"/>
                    <a:pt x="235" y="230"/>
                  </a:cubicBezTo>
                  <a:cubicBezTo>
                    <a:pt x="234" y="252"/>
                    <a:pt x="236" y="296"/>
                    <a:pt x="236" y="296"/>
                  </a:cubicBezTo>
                  <a:cubicBezTo>
                    <a:pt x="244" y="310"/>
                    <a:pt x="244" y="310"/>
                    <a:pt x="244" y="310"/>
                  </a:cubicBezTo>
                  <a:cubicBezTo>
                    <a:pt x="250" y="305"/>
                    <a:pt x="250" y="305"/>
                    <a:pt x="250" y="305"/>
                  </a:cubicBezTo>
                  <a:cubicBezTo>
                    <a:pt x="250" y="318"/>
                    <a:pt x="250" y="318"/>
                    <a:pt x="250" y="318"/>
                  </a:cubicBezTo>
                  <a:cubicBezTo>
                    <a:pt x="250" y="318"/>
                    <a:pt x="219" y="319"/>
                    <a:pt x="215" y="312"/>
                  </a:cubicBezTo>
                  <a:cubicBezTo>
                    <a:pt x="215" y="312"/>
                    <a:pt x="219" y="306"/>
                    <a:pt x="217" y="304"/>
                  </a:cubicBezTo>
                  <a:cubicBezTo>
                    <a:pt x="215" y="301"/>
                    <a:pt x="213" y="299"/>
                    <a:pt x="214" y="296"/>
                  </a:cubicBezTo>
                  <a:cubicBezTo>
                    <a:pt x="215" y="294"/>
                    <a:pt x="217" y="293"/>
                    <a:pt x="217" y="291"/>
                  </a:cubicBezTo>
                  <a:cubicBezTo>
                    <a:pt x="217" y="288"/>
                    <a:pt x="216" y="284"/>
                    <a:pt x="217" y="282"/>
                  </a:cubicBezTo>
                  <a:cubicBezTo>
                    <a:pt x="218" y="279"/>
                    <a:pt x="218" y="277"/>
                    <a:pt x="217" y="274"/>
                  </a:cubicBezTo>
                  <a:cubicBezTo>
                    <a:pt x="217" y="271"/>
                    <a:pt x="215" y="265"/>
                    <a:pt x="216" y="262"/>
                  </a:cubicBezTo>
                  <a:cubicBezTo>
                    <a:pt x="217" y="259"/>
                    <a:pt x="219" y="250"/>
                    <a:pt x="220" y="246"/>
                  </a:cubicBezTo>
                  <a:cubicBezTo>
                    <a:pt x="220" y="241"/>
                    <a:pt x="221" y="234"/>
                    <a:pt x="222" y="231"/>
                  </a:cubicBezTo>
                  <a:cubicBezTo>
                    <a:pt x="222" y="228"/>
                    <a:pt x="223" y="230"/>
                    <a:pt x="223" y="225"/>
                  </a:cubicBezTo>
                  <a:cubicBezTo>
                    <a:pt x="224" y="221"/>
                    <a:pt x="223" y="194"/>
                    <a:pt x="229" y="182"/>
                  </a:cubicBezTo>
                  <a:cubicBezTo>
                    <a:pt x="235" y="170"/>
                    <a:pt x="244" y="148"/>
                    <a:pt x="244" y="140"/>
                  </a:cubicBezTo>
                  <a:cubicBezTo>
                    <a:pt x="244" y="132"/>
                    <a:pt x="247" y="118"/>
                    <a:pt x="245" y="116"/>
                  </a:cubicBezTo>
                  <a:cubicBezTo>
                    <a:pt x="237" y="118"/>
                    <a:pt x="206" y="123"/>
                    <a:pt x="199" y="137"/>
                  </a:cubicBezTo>
                  <a:cubicBezTo>
                    <a:pt x="199" y="137"/>
                    <a:pt x="194" y="146"/>
                    <a:pt x="190" y="149"/>
                  </a:cubicBezTo>
                  <a:cubicBezTo>
                    <a:pt x="186" y="152"/>
                    <a:pt x="186" y="154"/>
                    <a:pt x="182" y="158"/>
                  </a:cubicBezTo>
                  <a:cubicBezTo>
                    <a:pt x="179" y="162"/>
                    <a:pt x="174" y="156"/>
                    <a:pt x="168" y="160"/>
                  </a:cubicBezTo>
                  <a:cubicBezTo>
                    <a:pt x="163" y="164"/>
                    <a:pt x="155" y="170"/>
                    <a:pt x="152" y="170"/>
                  </a:cubicBezTo>
                  <a:cubicBezTo>
                    <a:pt x="148" y="170"/>
                    <a:pt x="141" y="172"/>
                    <a:pt x="137" y="172"/>
                  </a:cubicBezTo>
                  <a:cubicBezTo>
                    <a:pt x="133" y="171"/>
                    <a:pt x="55" y="167"/>
                    <a:pt x="40" y="157"/>
                  </a:cubicBezTo>
                  <a:cubicBezTo>
                    <a:pt x="40" y="157"/>
                    <a:pt x="33" y="154"/>
                    <a:pt x="30" y="149"/>
                  </a:cubicBezTo>
                  <a:cubicBezTo>
                    <a:pt x="26" y="143"/>
                    <a:pt x="18" y="147"/>
                    <a:pt x="16" y="144"/>
                  </a:cubicBezTo>
                  <a:cubicBezTo>
                    <a:pt x="13" y="141"/>
                    <a:pt x="8" y="143"/>
                    <a:pt x="9" y="148"/>
                  </a:cubicBezTo>
                  <a:cubicBezTo>
                    <a:pt x="9" y="148"/>
                    <a:pt x="11" y="150"/>
                    <a:pt x="12" y="152"/>
                  </a:cubicBezTo>
                  <a:cubicBezTo>
                    <a:pt x="11" y="152"/>
                    <a:pt x="10" y="151"/>
                    <a:pt x="9" y="151"/>
                  </a:cubicBezTo>
                  <a:cubicBezTo>
                    <a:pt x="4" y="149"/>
                    <a:pt x="0" y="175"/>
                    <a:pt x="9" y="178"/>
                  </a:cubicBezTo>
                  <a:cubicBezTo>
                    <a:pt x="9" y="178"/>
                    <a:pt x="11" y="185"/>
                    <a:pt x="32" y="181"/>
                  </a:cubicBezTo>
                  <a:cubicBezTo>
                    <a:pt x="29" y="193"/>
                    <a:pt x="29" y="193"/>
                    <a:pt x="29" y="193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202"/>
                    <a:pt x="42" y="202"/>
                    <a:pt x="42" y="202"/>
                  </a:cubicBezTo>
                  <a:cubicBezTo>
                    <a:pt x="42" y="202"/>
                    <a:pt x="90" y="210"/>
                    <a:pt x="106" y="213"/>
                  </a:cubicBezTo>
                  <a:cubicBezTo>
                    <a:pt x="106" y="213"/>
                    <a:pt x="171" y="220"/>
                    <a:pt x="188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9"/>
            <p:cNvSpPr/>
            <p:nvPr/>
          </p:nvSpPr>
          <p:spPr bwMode="auto">
            <a:xfrm>
              <a:off x="10869613" y="5095875"/>
              <a:ext cx="635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文本框 50"/>
          <p:cNvSpPr txBox="1"/>
          <p:nvPr/>
        </p:nvSpPr>
        <p:spPr>
          <a:xfrm>
            <a:off x="3417128" y="1416520"/>
            <a:ext cx="498524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Huge market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2" descr="Picture 2"/>
          <p:cNvPicPr>
            <a:picLocks noChangeAspect="1"/>
          </p:cNvPicPr>
          <p:nvPr/>
        </p:nvPicPr>
        <p:blipFill>
          <a:blip r:embed="rId2">
            <a:lum bright="30000"/>
            <a:extLst/>
          </a:blip>
          <a:srcRect l="20604" r="19643"/>
          <a:stretch>
            <a:fillRect/>
          </a:stretch>
        </p:blipFill>
        <p:spPr>
          <a:xfrm>
            <a:off x="2051720" y="2248074"/>
            <a:ext cx="905680" cy="8119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文本框 50"/>
          <p:cNvSpPr txBox="1"/>
          <p:nvPr/>
        </p:nvSpPr>
        <p:spPr>
          <a:xfrm>
            <a:off x="3440697" y="2441656"/>
            <a:ext cx="498524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ccuracy 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135736" y="4637367"/>
            <a:ext cx="755483" cy="799973"/>
            <a:chOff x="2057984" y="5570355"/>
            <a:chExt cx="380136" cy="4934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42"/>
            <p:cNvSpPr>
              <a:spLocks noEditPoints="1"/>
            </p:cNvSpPr>
            <p:nvPr/>
          </p:nvSpPr>
          <p:spPr bwMode="auto">
            <a:xfrm>
              <a:off x="2057984" y="5570355"/>
              <a:ext cx="380136" cy="493415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43"/>
            <p:cNvSpPr/>
            <p:nvPr/>
          </p:nvSpPr>
          <p:spPr bwMode="auto">
            <a:xfrm>
              <a:off x="2225545" y="5661248"/>
              <a:ext cx="95033" cy="246708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0" name="文本框 50"/>
          <p:cNvSpPr txBox="1"/>
          <p:nvPr/>
        </p:nvSpPr>
        <p:spPr>
          <a:xfrm>
            <a:off x="3450595" y="4709375"/>
            <a:ext cx="498524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Real-time data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 rot="5400000">
            <a:off x="2188634" y="5718515"/>
            <a:ext cx="717326" cy="896332"/>
            <a:chOff x="6061075" y="4514850"/>
            <a:chExt cx="965201" cy="9652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134"/>
            <p:cNvSpPr>
              <a:spLocks noEditPoints="1"/>
            </p:cNvSpPr>
            <p:nvPr/>
          </p:nvSpPr>
          <p:spPr bwMode="auto">
            <a:xfrm>
              <a:off x="6402388" y="4514850"/>
              <a:ext cx="315913" cy="931863"/>
            </a:xfrm>
            <a:custGeom>
              <a:avLst/>
              <a:gdLst>
                <a:gd name="T0" fmla="*/ 42 w 84"/>
                <a:gd name="T1" fmla="*/ 248 h 248"/>
                <a:gd name="T2" fmla="*/ 0 w 84"/>
                <a:gd name="T3" fmla="*/ 124 h 248"/>
                <a:gd name="T4" fmla="*/ 42 w 84"/>
                <a:gd name="T5" fmla="*/ 0 h 248"/>
                <a:gd name="T6" fmla="*/ 84 w 84"/>
                <a:gd name="T7" fmla="*/ 124 h 248"/>
                <a:gd name="T8" fmla="*/ 42 w 84"/>
                <a:gd name="T9" fmla="*/ 248 h 248"/>
                <a:gd name="T10" fmla="*/ 42 w 84"/>
                <a:gd name="T11" fmla="*/ 4 h 248"/>
                <a:gd name="T12" fmla="*/ 5 w 84"/>
                <a:gd name="T13" fmla="*/ 124 h 248"/>
                <a:gd name="T14" fmla="*/ 42 w 84"/>
                <a:gd name="T15" fmla="*/ 244 h 248"/>
                <a:gd name="T16" fmla="*/ 79 w 84"/>
                <a:gd name="T17" fmla="*/ 124 h 248"/>
                <a:gd name="T18" fmla="*/ 42 w 84"/>
                <a:gd name="T19" fmla="*/ 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48">
                  <a:moveTo>
                    <a:pt x="42" y="248"/>
                  </a:moveTo>
                  <a:cubicBezTo>
                    <a:pt x="18" y="248"/>
                    <a:pt x="0" y="194"/>
                    <a:pt x="0" y="124"/>
                  </a:cubicBezTo>
                  <a:cubicBezTo>
                    <a:pt x="0" y="54"/>
                    <a:pt x="18" y="0"/>
                    <a:pt x="42" y="0"/>
                  </a:cubicBezTo>
                  <a:cubicBezTo>
                    <a:pt x="65" y="0"/>
                    <a:pt x="84" y="54"/>
                    <a:pt x="84" y="124"/>
                  </a:cubicBezTo>
                  <a:cubicBezTo>
                    <a:pt x="84" y="194"/>
                    <a:pt x="65" y="248"/>
                    <a:pt x="42" y="248"/>
                  </a:cubicBezTo>
                  <a:close/>
                  <a:moveTo>
                    <a:pt x="42" y="4"/>
                  </a:moveTo>
                  <a:cubicBezTo>
                    <a:pt x="24" y="4"/>
                    <a:pt x="5" y="52"/>
                    <a:pt x="5" y="124"/>
                  </a:cubicBezTo>
                  <a:cubicBezTo>
                    <a:pt x="5" y="196"/>
                    <a:pt x="24" y="244"/>
                    <a:pt x="42" y="244"/>
                  </a:cubicBezTo>
                  <a:cubicBezTo>
                    <a:pt x="60" y="244"/>
                    <a:pt x="79" y="196"/>
                    <a:pt x="79" y="124"/>
                  </a:cubicBezTo>
                  <a:cubicBezTo>
                    <a:pt x="79" y="52"/>
                    <a:pt x="60" y="4"/>
                    <a:pt x="4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35"/>
            <p:cNvSpPr>
              <a:spLocks noEditPoints="1"/>
            </p:cNvSpPr>
            <p:nvPr/>
          </p:nvSpPr>
          <p:spPr bwMode="auto">
            <a:xfrm>
              <a:off x="6091238" y="4822825"/>
              <a:ext cx="935038" cy="315913"/>
            </a:xfrm>
            <a:custGeom>
              <a:avLst/>
              <a:gdLst>
                <a:gd name="T0" fmla="*/ 125 w 249"/>
                <a:gd name="T1" fmla="*/ 84 h 84"/>
                <a:gd name="T2" fmla="*/ 0 w 249"/>
                <a:gd name="T3" fmla="*/ 42 h 84"/>
                <a:gd name="T4" fmla="*/ 125 w 249"/>
                <a:gd name="T5" fmla="*/ 0 h 84"/>
                <a:gd name="T6" fmla="*/ 249 w 249"/>
                <a:gd name="T7" fmla="*/ 42 h 84"/>
                <a:gd name="T8" fmla="*/ 125 w 249"/>
                <a:gd name="T9" fmla="*/ 84 h 84"/>
                <a:gd name="T10" fmla="*/ 125 w 249"/>
                <a:gd name="T11" fmla="*/ 5 h 84"/>
                <a:gd name="T12" fmla="*/ 5 w 249"/>
                <a:gd name="T13" fmla="*/ 42 h 84"/>
                <a:gd name="T14" fmla="*/ 125 w 249"/>
                <a:gd name="T15" fmla="*/ 79 h 84"/>
                <a:gd name="T16" fmla="*/ 244 w 249"/>
                <a:gd name="T17" fmla="*/ 42 h 84"/>
                <a:gd name="T18" fmla="*/ 125 w 249"/>
                <a:gd name="T19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84">
                  <a:moveTo>
                    <a:pt x="125" y="84"/>
                  </a:moveTo>
                  <a:cubicBezTo>
                    <a:pt x="55" y="84"/>
                    <a:pt x="0" y="66"/>
                    <a:pt x="0" y="42"/>
                  </a:cubicBezTo>
                  <a:cubicBezTo>
                    <a:pt x="0" y="18"/>
                    <a:pt x="55" y="0"/>
                    <a:pt x="125" y="0"/>
                  </a:cubicBezTo>
                  <a:cubicBezTo>
                    <a:pt x="194" y="0"/>
                    <a:pt x="249" y="18"/>
                    <a:pt x="249" y="42"/>
                  </a:cubicBezTo>
                  <a:cubicBezTo>
                    <a:pt x="249" y="66"/>
                    <a:pt x="194" y="84"/>
                    <a:pt x="125" y="84"/>
                  </a:cubicBezTo>
                  <a:close/>
                  <a:moveTo>
                    <a:pt x="125" y="5"/>
                  </a:moveTo>
                  <a:cubicBezTo>
                    <a:pt x="53" y="5"/>
                    <a:pt x="5" y="24"/>
                    <a:pt x="5" y="42"/>
                  </a:cubicBezTo>
                  <a:cubicBezTo>
                    <a:pt x="5" y="60"/>
                    <a:pt x="53" y="79"/>
                    <a:pt x="125" y="79"/>
                  </a:cubicBezTo>
                  <a:cubicBezTo>
                    <a:pt x="196" y="79"/>
                    <a:pt x="244" y="60"/>
                    <a:pt x="244" y="42"/>
                  </a:cubicBezTo>
                  <a:cubicBezTo>
                    <a:pt x="244" y="24"/>
                    <a:pt x="196" y="5"/>
                    <a:pt x="1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36"/>
            <p:cNvSpPr>
              <a:spLocks noEditPoints="1"/>
            </p:cNvSpPr>
            <p:nvPr/>
          </p:nvSpPr>
          <p:spPr bwMode="auto">
            <a:xfrm>
              <a:off x="6240463" y="4679950"/>
              <a:ext cx="657225" cy="601663"/>
            </a:xfrm>
            <a:custGeom>
              <a:avLst/>
              <a:gdLst>
                <a:gd name="T0" fmla="*/ 153 w 175"/>
                <a:gd name="T1" fmla="*/ 160 h 160"/>
                <a:gd name="T2" fmla="*/ 64 w 175"/>
                <a:gd name="T3" fmla="*/ 100 h 160"/>
                <a:gd name="T4" fmla="*/ 16 w 175"/>
                <a:gd name="T5" fmla="*/ 41 h 160"/>
                <a:gd name="T6" fmla="*/ 8 w 175"/>
                <a:gd name="T7" fmla="*/ 3 h 160"/>
                <a:gd name="T8" fmla="*/ 16 w 175"/>
                <a:gd name="T9" fmla="*/ 0 h 160"/>
                <a:gd name="T10" fmla="*/ 105 w 175"/>
                <a:gd name="T11" fmla="*/ 60 h 160"/>
                <a:gd name="T12" fmla="*/ 162 w 175"/>
                <a:gd name="T13" fmla="*/ 157 h 160"/>
                <a:gd name="T14" fmla="*/ 153 w 175"/>
                <a:gd name="T15" fmla="*/ 160 h 160"/>
                <a:gd name="T16" fmla="*/ 16 w 175"/>
                <a:gd name="T17" fmla="*/ 5 h 160"/>
                <a:gd name="T18" fmla="*/ 11 w 175"/>
                <a:gd name="T19" fmla="*/ 6 h 160"/>
                <a:gd name="T20" fmla="*/ 20 w 175"/>
                <a:gd name="T21" fmla="*/ 39 h 160"/>
                <a:gd name="T22" fmla="*/ 68 w 175"/>
                <a:gd name="T23" fmla="*/ 97 h 160"/>
                <a:gd name="T24" fmla="*/ 153 w 175"/>
                <a:gd name="T25" fmla="*/ 155 h 160"/>
                <a:gd name="T26" fmla="*/ 158 w 175"/>
                <a:gd name="T27" fmla="*/ 154 h 160"/>
                <a:gd name="T28" fmla="*/ 102 w 175"/>
                <a:gd name="T29" fmla="*/ 63 h 160"/>
                <a:gd name="T30" fmla="*/ 16 w 175"/>
                <a:gd name="T31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5" h="160">
                  <a:moveTo>
                    <a:pt x="153" y="160"/>
                  </a:moveTo>
                  <a:cubicBezTo>
                    <a:pt x="136" y="160"/>
                    <a:pt x="99" y="135"/>
                    <a:pt x="64" y="100"/>
                  </a:cubicBezTo>
                  <a:cubicBezTo>
                    <a:pt x="44" y="80"/>
                    <a:pt x="27" y="59"/>
                    <a:pt x="16" y="41"/>
                  </a:cubicBezTo>
                  <a:cubicBezTo>
                    <a:pt x="8" y="28"/>
                    <a:pt x="0" y="11"/>
                    <a:pt x="8" y="3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34" y="0"/>
                    <a:pt x="70" y="25"/>
                    <a:pt x="105" y="60"/>
                  </a:cubicBezTo>
                  <a:cubicBezTo>
                    <a:pt x="142" y="97"/>
                    <a:pt x="175" y="144"/>
                    <a:pt x="162" y="157"/>
                  </a:cubicBezTo>
                  <a:cubicBezTo>
                    <a:pt x="160" y="159"/>
                    <a:pt x="157" y="160"/>
                    <a:pt x="153" y="160"/>
                  </a:cubicBezTo>
                  <a:close/>
                  <a:moveTo>
                    <a:pt x="16" y="5"/>
                  </a:moveTo>
                  <a:cubicBezTo>
                    <a:pt x="14" y="5"/>
                    <a:pt x="12" y="5"/>
                    <a:pt x="11" y="6"/>
                  </a:cubicBezTo>
                  <a:cubicBezTo>
                    <a:pt x="7" y="10"/>
                    <a:pt x="11" y="23"/>
                    <a:pt x="20" y="39"/>
                  </a:cubicBezTo>
                  <a:cubicBezTo>
                    <a:pt x="31" y="56"/>
                    <a:pt x="48" y="77"/>
                    <a:pt x="68" y="97"/>
                  </a:cubicBezTo>
                  <a:cubicBezTo>
                    <a:pt x="101" y="131"/>
                    <a:pt x="137" y="155"/>
                    <a:pt x="153" y="155"/>
                  </a:cubicBezTo>
                  <a:cubicBezTo>
                    <a:pt x="156" y="155"/>
                    <a:pt x="157" y="155"/>
                    <a:pt x="158" y="154"/>
                  </a:cubicBezTo>
                  <a:cubicBezTo>
                    <a:pt x="166" y="146"/>
                    <a:pt x="145" y="106"/>
                    <a:pt x="102" y="63"/>
                  </a:cubicBezTo>
                  <a:cubicBezTo>
                    <a:pt x="68" y="29"/>
                    <a:pt x="32" y="5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37"/>
            <p:cNvSpPr>
              <a:spLocks noEditPoints="1"/>
            </p:cNvSpPr>
            <p:nvPr/>
          </p:nvSpPr>
          <p:spPr bwMode="auto">
            <a:xfrm>
              <a:off x="6223000" y="4679950"/>
              <a:ext cx="652463" cy="601663"/>
            </a:xfrm>
            <a:custGeom>
              <a:avLst/>
              <a:gdLst>
                <a:gd name="T0" fmla="*/ 21 w 174"/>
                <a:gd name="T1" fmla="*/ 160 h 160"/>
                <a:gd name="T2" fmla="*/ 13 w 174"/>
                <a:gd name="T3" fmla="*/ 157 h 160"/>
                <a:gd name="T4" fmla="*/ 69 w 174"/>
                <a:gd name="T5" fmla="*/ 60 h 160"/>
                <a:gd name="T6" fmla="*/ 158 w 174"/>
                <a:gd name="T7" fmla="*/ 0 h 160"/>
                <a:gd name="T8" fmla="*/ 167 w 174"/>
                <a:gd name="T9" fmla="*/ 3 h 160"/>
                <a:gd name="T10" fmla="*/ 158 w 174"/>
                <a:gd name="T11" fmla="*/ 41 h 160"/>
                <a:gd name="T12" fmla="*/ 110 w 174"/>
                <a:gd name="T13" fmla="*/ 100 h 160"/>
                <a:gd name="T14" fmla="*/ 21 w 174"/>
                <a:gd name="T15" fmla="*/ 160 h 160"/>
                <a:gd name="T16" fmla="*/ 158 w 174"/>
                <a:gd name="T17" fmla="*/ 5 h 160"/>
                <a:gd name="T18" fmla="*/ 73 w 174"/>
                <a:gd name="T19" fmla="*/ 63 h 160"/>
                <a:gd name="T20" fmla="*/ 16 w 174"/>
                <a:gd name="T21" fmla="*/ 154 h 160"/>
                <a:gd name="T22" fmla="*/ 21 w 174"/>
                <a:gd name="T23" fmla="*/ 155 h 160"/>
                <a:gd name="T24" fmla="*/ 107 w 174"/>
                <a:gd name="T25" fmla="*/ 97 h 160"/>
                <a:gd name="T26" fmla="*/ 154 w 174"/>
                <a:gd name="T27" fmla="*/ 39 h 160"/>
                <a:gd name="T28" fmla="*/ 163 w 174"/>
                <a:gd name="T29" fmla="*/ 6 h 160"/>
                <a:gd name="T30" fmla="*/ 158 w 174"/>
                <a:gd name="T31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60">
                  <a:moveTo>
                    <a:pt x="21" y="160"/>
                  </a:moveTo>
                  <a:cubicBezTo>
                    <a:pt x="18" y="160"/>
                    <a:pt x="15" y="159"/>
                    <a:pt x="13" y="157"/>
                  </a:cubicBezTo>
                  <a:cubicBezTo>
                    <a:pt x="0" y="144"/>
                    <a:pt x="32" y="97"/>
                    <a:pt x="69" y="60"/>
                  </a:cubicBezTo>
                  <a:cubicBezTo>
                    <a:pt x="104" y="25"/>
                    <a:pt x="141" y="0"/>
                    <a:pt x="158" y="0"/>
                  </a:cubicBezTo>
                  <a:cubicBezTo>
                    <a:pt x="162" y="0"/>
                    <a:pt x="165" y="1"/>
                    <a:pt x="167" y="3"/>
                  </a:cubicBezTo>
                  <a:cubicBezTo>
                    <a:pt x="174" y="11"/>
                    <a:pt x="166" y="28"/>
                    <a:pt x="158" y="41"/>
                  </a:cubicBezTo>
                  <a:cubicBezTo>
                    <a:pt x="147" y="59"/>
                    <a:pt x="130" y="80"/>
                    <a:pt x="110" y="100"/>
                  </a:cubicBezTo>
                  <a:cubicBezTo>
                    <a:pt x="75" y="135"/>
                    <a:pt x="39" y="160"/>
                    <a:pt x="21" y="160"/>
                  </a:cubicBezTo>
                  <a:close/>
                  <a:moveTo>
                    <a:pt x="158" y="5"/>
                  </a:moveTo>
                  <a:cubicBezTo>
                    <a:pt x="142" y="5"/>
                    <a:pt x="106" y="29"/>
                    <a:pt x="73" y="63"/>
                  </a:cubicBezTo>
                  <a:cubicBezTo>
                    <a:pt x="29" y="106"/>
                    <a:pt x="8" y="145"/>
                    <a:pt x="16" y="154"/>
                  </a:cubicBezTo>
                  <a:cubicBezTo>
                    <a:pt x="17" y="155"/>
                    <a:pt x="19" y="155"/>
                    <a:pt x="21" y="155"/>
                  </a:cubicBezTo>
                  <a:cubicBezTo>
                    <a:pt x="37" y="155"/>
                    <a:pt x="73" y="131"/>
                    <a:pt x="107" y="97"/>
                  </a:cubicBezTo>
                  <a:cubicBezTo>
                    <a:pt x="127" y="77"/>
                    <a:pt x="144" y="56"/>
                    <a:pt x="154" y="39"/>
                  </a:cubicBezTo>
                  <a:cubicBezTo>
                    <a:pt x="164" y="23"/>
                    <a:pt x="167" y="10"/>
                    <a:pt x="163" y="6"/>
                  </a:cubicBezTo>
                  <a:cubicBezTo>
                    <a:pt x="162" y="5"/>
                    <a:pt x="161" y="5"/>
                    <a:pt x="15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Oval 138"/>
            <p:cNvSpPr>
              <a:spLocks noChangeArrowheads="1"/>
            </p:cNvSpPr>
            <p:nvPr/>
          </p:nvSpPr>
          <p:spPr bwMode="auto">
            <a:xfrm>
              <a:off x="6797675" y="4657725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Oval 139"/>
            <p:cNvSpPr>
              <a:spLocks noChangeArrowheads="1"/>
            </p:cNvSpPr>
            <p:nvPr/>
          </p:nvSpPr>
          <p:spPr bwMode="auto">
            <a:xfrm>
              <a:off x="6797675" y="5218113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6518275" y="5397500"/>
              <a:ext cx="84138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Oval 141"/>
            <p:cNvSpPr>
              <a:spLocks noChangeArrowheads="1"/>
            </p:cNvSpPr>
            <p:nvPr/>
          </p:nvSpPr>
          <p:spPr bwMode="auto">
            <a:xfrm>
              <a:off x="6424613" y="4575175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6526213" y="4935538"/>
              <a:ext cx="93663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Oval 143"/>
            <p:cNvSpPr>
              <a:spLocks noChangeArrowheads="1"/>
            </p:cNvSpPr>
            <p:nvPr/>
          </p:nvSpPr>
          <p:spPr bwMode="auto">
            <a:xfrm>
              <a:off x="6061075" y="494030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文本框 50"/>
          <p:cNvSpPr txBox="1"/>
          <p:nvPr/>
        </p:nvSpPr>
        <p:spPr>
          <a:xfrm>
            <a:off x="3779912" y="5805264"/>
            <a:ext cx="459484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Transportability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灯片编号占位符 1"/>
          <p:cNvSpPr txBox="1">
            <a:spLocks/>
          </p:cNvSpPr>
          <p:nvPr/>
        </p:nvSpPr>
        <p:spPr>
          <a:xfrm>
            <a:off x="8172400" y="645333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33</a:t>
            </a:fld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2125879" y="3419659"/>
            <a:ext cx="765340" cy="713652"/>
            <a:chOff x="6564313" y="6251575"/>
            <a:chExt cx="1309687" cy="11334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6" name="Freeform 64"/>
            <p:cNvSpPr/>
            <p:nvPr/>
          </p:nvSpPr>
          <p:spPr bwMode="auto">
            <a:xfrm>
              <a:off x="6650038" y="6484938"/>
              <a:ext cx="107950" cy="180975"/>
            </a:xfrm>
            <a:custGeom>
              <a:avLst/>
              <a:gdLst>
                <a:gd name="T0" fmla="*/ 0 w 39"/>
                <a:gd name="T1" fmla="*/ 65 h 65"/>
                <a:gd name="T2" fmla="*/ 5 w 39"/>
                <a:gd name="T3" fmla="*/ 60 h 65"/>
                <a:gd name="T4" fmla="*/ 15 w 39"/>
                <a:gd name="T5" fmla="*/ 44 h 65"/>
                <a:gd name="T6" fmla="*/ 34 w 39"/>
                <a:gd name="T7" fmla="*/ 32 h 65"/>
                <a:gd name="T8" fmla="*/ 39 w 39"/>
                <a:gd name="T9" fmla="*/ 29 h 65"/>
                <a:gd name="T10" fmla="*/ 32 w 39"/>
                <a:gd name="T11" fmla="*/ 0 h 65"/>
                <a:gd name="T12" fmla="*/ 0 w 39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5">
                  <a:moveTo>
                    <a:pt x="0" y="65"/>
                  </a:moveTo>
                  <a:cubicBezTo>
                    <a:pt x="2" y="63"/>
                    <a:pt x="4" y="61"/>
                    <a:pt x="5" y="60"/>
                  </a:cubicBezTo>
                  <a:cubicBezTo>
                    <a:pt x="5" y="60"/>
                    <a:pt x="14" y="49"/>
                    <a:pt x="15" y="44"/>
                  </a:cubicBezTo>
                  <a:cubicBezTo>
                    <a:pt x="15" y="44"/>
                    <a:pt x="24" y="28"/>
                    <a:pt x="34" y="32"/>
                  </a:cubicBezTo>
                  <a:cubicBezTo>
                    <a:pt x="34" y="32"/>
                    <a:pt x="37" y="31"/>
                    <a:pt x="39" y="29"/>
                  </a:cubicBezTo>
                  <a:cubicBezTo>
                    <a:pt x="39" y="29"/>
                    <a:pt x="31" y="18"/>
                    <a:pt x="32" y="0"/>
                  </a:cubicBezTo>
                  <a:cubicBezTo>
                    <a:pt x="18" y="19"/>
                    <a:pt x="7" y="41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5"/>
            <p:cNvSpPr/>
            <p:nvPr/>
          </p:nvSpPr>
          <p:spPr bwMode="auto">
            <a:xfrm>
              <a:off x="6891338" y="6251575"/>
              <a:ext cx="874712" cy="519112"/>
            </a:xfrm>
            <a:custGeom>
              <a:avLst/>
              <a:gdLst>
                <a:gd name="T0" fmla="*/ 111 w 315"/>
                <a:gd name="T1" fmla="*/ 43 h 187"/>
                <a:gd name="T2" fmla="*/ 238 w 315"/>
                <a:gd name="T3" fmla="*/ 105 h 187"/>
                <a:gd name="T4" fmla="*/ 279 w 315"/>
                <a:gd name="T5" fmla="*/ 142 h 187"/>
                <a:gd name="T6" fmla="*/ 270 w 315"/>
                <a:gd name="T7" fmla="*/ 175 h 187"/>
                <a:gd name="T8" fmla="*/ 271 w 315"/>
                <a:gd name="T9" fmla="*/ 185 h 187"/>
                <a:gd name="T10" fmla="*/ 315 w 315"/>
                <a:gd name="T11" fmla="*/ 187 h 187"/>
                <a:gd name="T12" fmla="*/ 111 w 315"/>
                <a:gd name="T13" fmla="*/ 0 h 187"/>
                <a:gd name="T14" fmla="*/ 0 w 315"/>
                <a:gd name="T15" fmla="*/ 33 h 187"/>
                <a:gd name="T16" fmla="*/ 46 w 315"/>
                <a:gd name="T17" fmla="*/ 57 h 187"/>
                <a:gd name="T18" fmla="*/ 111 w 315"/>
                <a:gd name="T1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187">
                  <a:moveTo>
                    <a:pt x="111" y="43"/>
                  </a:moveTo>
                  <a:cubicBezTo>
                    <a:pt x="163" y="43"/>
                    <a:pt x="209" y="68"/>
                    <a:pt x="238" y="105"/>
                  </a:cubicBezTo>
                  <a:cubicBezTo>
                    <a:pt x="245" y="105"/>
                    <a:pt x="272" y="106"/>
                    <a:pt x="279" y="142"/>
                  </a:cubicBezTo>
                  <a:cubicBezTo>
                    <a:pt x="279" y="142"/>
                    <a:pt x="282" y="159"/>
                    <a:pt x="270" y="175"/>
                  </a:cubicBezTo>
                  <a:cubicBezTo>
                    <a:pt x="270" y="178"/>
                    <a:pt x="271" y="182"/>
                    <a:pt x="271" y="185"/>
                  </a:cubicBezTo>
                  <a:cubicBezTo>
                    <a:pt x="277" y="186"/>
                    <a:pt x="300" y="184"/>
                    <a:pt x="315" y="187"/>
                  </a:cubicBezTo>
                  <a:cubicBezTo>
                    <a:pt x="307" y="83"/>
                    <a:pt x="219" y="0"/>
                    <a:pt x="111" y="0"/>
                  </a:cubicBezTo>
                  <a:cubicBezTo>
                    <a:pt x="70" y="0"/>
                    <a:pt x="32" y="12"/>
                    <a:pt x="0" y="33"/>
                  </a:cubicBezTo>
                  <a:cubicBezTo>
                    <a:pt x="10" y="34"/>
                    <a:pt x="28" y="39"/>
                    <a:pt x="46" y="57"/>
                  </a:cubicBezTo>
                  <a:cubicBezTo>
                    <a:pt x="66" y="48"/>
                    <a:pt x="88" y="43"/>
                    <a:pt x="1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6"/>
            <p:cNvSpPr/>
            <p:nvPr/>
          </p:nvSpPr>
          <p:spPr bwMode="auto">
            <a:xfrm>
              <a:off x="6564313" y="6359525"/>
              <a:ext cx="1309687" cy="1025525"/>
            </a:xfrm>
            <a:custGeom>
              <a:avLst/>
              <a:gdLst>
                <a:gd name="T0" fmla="*/ 465 w 472"/>
                <a:gd name="T1" fmla="*/ 313 h 369"/>
                <a:gd name="T2" fmla="*/ 456 w 472"/>
                <a:gd name="T3" fmla="*/ 260 h 369"/>
                <a:gd name="T4" fmla="*/ 450 w 472"/>
                <a:gd name="T5" fmla="*/ 213 h 369"/>
                <a:gd name="T6" fmla="*/ 429 w 472"/>
                <a:gd name="T7" fmla="*/ 156 h 369"/>
                <a:gd name="T8" fmla="*/ 382 w 472"/>
                <a:gd name="T9" fmla="*/ 152 h 369"/>
                <a:gd name="T10" fmla="*/ 387 w 472"/>
                <a:gd name="T11" fmla="*/ 107 h 369"/>
                <a:gd name="T12" fmla="*/ 319 w 472"/>
                <a:gd name="T13" fmla="*/ 101 h 369"/>
                <a:gd name="T14" fmla="*/ 326 w 472"/>
                <a:gd name="T15" fmla="*/ 150 h 369"/>
                <a:gd name="T16" fmla="*/ 344 w 472"/>
                <a:gd name="T17" fmla="*/ 177 h 369"/>
                <a:gd name="T18" fmla="*/ 307 w 472"/>
                <a:gd name="T19" fmla="*/ 224 h 369"/>
                <a:gd name="T20" fmla="*/ 293 w 472"/>
                <a:gd name="T21" fmla="*/ 263 h 369"/>
                <a:gd name="T22" fmla="*/ 254 w 472"/>
                <a:gd name="T23" fmla="*/ 251 h 369"/>
                <a:gd name="T24" fmla="*/ 216 w 472"/>
                <a:gd name="T25" fmla="*/ 212 h 369"/>
                <a:gd name="T26" fmla="*/ 164 w 472"/>
                <a:gd name="T27" fmla="*/ 148 h 369"/>
                <a:gd name="T28" fmla="*/ 151 w 472"/>
                <a:gd name="T29" fmla="*/ 122 h 369"/>
                <a:gd name="T30" fmla="*/ 145 w 472"/>
                <a:gd name="T31" fmla="*/ 101 h 369"/>
                <a:gd name="T32" fmla="*/ 146 w 472"/>
                <a:gd name="T33" fmla="*/ 86 h 369"/>
                <a:gd name="T34" fmla="*/ 150 w 472"/>
                <a:gd name="T35" fmla="*/ 60 h 369"/>
                <a:gd name="T36" fmla="*/ 142 w 472"/>
                <a:gd name="T37" fmla="*/ 17 h 369"/>
                <a:gd name="T38" fmla="*/ 82 w 472"/>
                <a:gd name="T39" fmla="*/ 76 h 369"/>
                <a:gd name="T40" fmla="*/ 57 w 472"/>
                <a:gd name="T41" fmla="*/ 93 h 369"/>
                <a:gd name="T42" fmla="*/ 27 w 472"/>
                <a:gd name="T43" fmla="*/ 152 h 369"/>
                <a:gd name="T44" fmla="*/ 8 w 472"/>
                <a:gd name="T45" fmla="*/ 271 h 369"/>
                <a:gd name="T46" fmla="*/ 0 w 472"/>
                <a:gd name="T47" fmla="*/ 311 h 369"/>
                <a:gd name="T48" fmla="*/ 44 w 472"/>
                <a:gd name="T49" fmla="*/ 324 h 369"/>
                <a:gd name="T50" fmla="*/ 51 w 472"/>
                <a:gd name="T51" fmla="*/ 354 h 369"/>
                <a:gd name="T52" fmla="*/ 137 w 472"/>
                <a:gd name="T53" fmla="*/ 369 h 369"/>
                <a:gd name="T54" fmla="*/ 141 w 472"/>
                <a:gd name="T55" fmla="*/ 299 h 369"/>
                <a:gd name="T56" fmla="*/ 143 w 472"/>
                <a:gd name="T57" fmla="*/ 261 h 369"/>
                <a:gd name="T58" fmla="*/ 149 w 472"/>
                <a:gd name="T59" fmla="*/ 219 h 369"/>
                <a:gd name="T60" fmla="*/ 159 w 472"/>
                <a:gd name="T61" fmla="*/ 215 h 369"/>
                <a:gd name="T62" fmla="*/ 197 w 472"/>
                <a:gd name="T63" fmla="*/ 248 h 369"/>
                <a:gd name="T64" fmla="*/ 218 w 472"/>
                <a:gd name="T65" fmla="*/ 253 h 369"/>
                <a:gd name="T66" fmla="*/ 224 w 472"/>
                <a:gd name="T67" fmla="*/ 266 h 369"/>
                <a:gd name="T68" fmla="*/ 239 w 472"/>
                <a:gd name="T69" fmla="*/ 283 h 369"/>
                <a:gd name="T70" fmla="*/ 292 w 472"/>
                <a:gd name="T71" fmla="*/ 304 h 369"/>
                <a:gd name="T72" fmla="*/ 332 w 472"/>
                <a:gd name="T73" fmla="*/ 310 h 369"/>
                <a:gd name="T74" fmla="*/ 331 w 472"/>
                <a:gd name="T75" fmla="*/ 369 h 369"/>
                <a:gd name="T76" fmla="*/ 463 w 472"/>
                <a:gd name="T77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2" h="369">
                  <a:moveTo>
                    <a:pt x="470" y="352"/>
                  </a:moveTo>
                  <a:cubicBezTo>
                    <a:pt x="469" y="348"/>
                    <a:pt x="466" y="319"/>
                    <a:pt x="465" y="313"/>
                  </a:cubicBezTo>
                  <a:cubicBezTo>
                    <a:pt x="465" y="306"/>
                    <a:pt x="464" y="292"/>
                    <a:pt x="463" y="286"/>
                  </a:cubicBezTo>
                  <a:cubicBezTo>
                    <a:pt x="461" y="280"/>
                    <a:pt x="457" y="266"/>
                    <a:pt x="456" y="260"/>
                  </a:cubicBezTo>
                  <a:cubicBezTo>
                    <a:pt x="456" y="255"/>
                    <a:pt x="452" y="242"/>
                    <a:pt x="452" y="237"/>
                  </a:cubicBezTo>
                  <a:cubicBezTo>
                    <a:pt x="452" y="232"/>
                    <a:pt x="453" y="221"/>
                    <a:pt x="450" y="213"/>
                  </a:cubicBezTo>
                  <a:cubicBezTo>
                    <a:pt x="448" y="204"/>
                    <a:pt x="442" y="176"/>
                    <a:pt x="440" y="167"/>
                  </a:cubicBezTo>
                  <a:cubicBezTo>
                    <a:pt x="438" y="157"/>
                    <a:pt x="429" y="156"/>
                    <a:pt x="429" y="15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2" y="156"/>
                    <a:pt x="386" y="154"/>
                    <a:pt x="382" y="152"/>
                  </a:cubicBezTo>
                  <a:cubicBezTo>
                    <a:pt x="377" y="149"/>
                    <a:pt x="378" y="142"/>
                    <a:pt x="378" y="142"/>
                  </a:cubicBezTo>
                  <a:cubicBezTo>
                    <a:pt x="384" y="136"/>
                    <a:pt x="387" y="107"/>
                    <a:pt x="387" y="107"/>
                  </a:cubicBezTo>
                  <a:cubicBezTo>
                    <a:pt x="383" y="74"/>
                    <a:pt x="353" y="77"/>
                    <a:pt x="353" y="77"/>
                  </a:cubicBezTo>
                  <a:cubicBezTo>
                    <a:pt x="315" y="73"/>
                    <a:pt x="319" y="101"/>
                    <a:pt x="319" y="101"/>
                  </a:cubicBezTo>
                  <a:cubicBezTo>
                    <a:pt x="314" y="106"/>
                    <a:pt x="320" y="123"/>
                    <a:pt x="320" y="123"/>
                  </a:cubicBezTo>
                  <a:cubicBezTo>
                    <a:pt x="316" y="137"/>
                    <a:pt x="326" y="150"/>
                    <a:pt x="326" y="150"/>
                  </a:cubicBezTo>
                  <a:cubicBezTo>
                    <a:pt x="325" y="154"/>
                    <a:pt x="338" y="159"/>
                    <a:pt x="342" y="159"/>
                  </a:cubicBezTo>
                  <a:cubicBezTo>
                    <a:pt x="345" y="159"/>
                    <a:pt x="344" y="177"/>
                    <a:pt x="344" y="177"/>
                  </a:cubicBezTo>
                  <a:cubicBezTo>
                    <a:pt x="344" y="177"/>
                    <a:pt x="319" y="195"/>
                    <a:pt x="313" y="199"/>
                  </a:cubicBezTo>
                  <a:cubicBezTo>
                    <a:pt x="306" y="203"/>
                    <a:pt x="307" y="218"/>
                    <a:pt x="307" y="224"/>
                  </a:cubicBezTo>
                  <a:cubicBezTo>
                    <a:pt x="306" y="229"/>
                    <a:pt x="307" y="238"/>
                    <a:pt x="304" y="242"/>
                  </a:cubicBezTo>
                  <a:cubicBezTo>
                    <a:pt x="301" y="245"/>
                    <a:pt x="296" y="259"/>
                    <a:pt x="293" y="263"/>
                  </a:cubicBezTo>
                  <a:cubicBezTo>
                    <a:pt x="290" y="266"/>
                    <a:pt x="289" y="269"/>
                    <a:pt x="285" y="269"/>
                  </a:cubicBezTo>
                  <a:cubicBezTo>
                    <a:pt x="281" y="269"/>
                    <a:pt x="254" y="251"/>
                    <a:pt x="254" y="251"/>
                  </a:cubicBezTo>
                  <a:cubicBezTo>
                    <a:pt x="249" y="240"/>
                    <a:pt x="239" y="240"/>
                    <a:pt x="237" y="237"/>
                  </a:cubicBezTo>
                  <a:cubicBezTo>
                    <a:pt x="234" y="233"/>
                    <a:pt x="224" y="218"/>
                    <a:pt x="216" y="212"/>
                  </a:cubicBezTo>
                  <a:cubicBezTo>
                    <a:pt x="208" y="207"/>
                    <a:pt x="193" y="192"/>
                    <a:pt x="188" y="182"/>
                  </a:cubicBezTo>
                  <a:cubicBezTo>
                    <a:pt x="182" y="172"/>
                    <a:pt x="167" y="152"/>
                    <a:pt x="164" y="148"/>
                  </a:cubicBezTo>
                  <a:cubicBezTo>
                    <a:pt x="161" y="144"/>
                    <a:pt x="160" y="145"/>
                    <a:pt x="157" y="142"/>
                  </a:cubicBezTo>
                  <a:cubicBezTo>
                    <a:pt x="155" y="139"/>
                    <a:pt x="151" y="127"/>
                    <a:pt x="151" y="122"/>
                  </a:cubicBezTo>
                  <a:cubicBezTo>
                    <a:pt x="150" y="118"/>
                    <a:pt x="151" y="114"/>
                    <a:pt x="150" y="112"/>
                  </a:cubicBezTo>
                  <a:cubicBezTo>
                    <a:pt x="149" y="109"/>
                    <a:pt x="145" y="101"/>
                    <a:pt x="145" y="101"/>
                  </a:cubicBezTo>
                  <a:cubicBezTo>
                    <a:pt x="147" y="98"/>
                    <a:pt x="145" y="93"/>
                    <a:pt x="145" y="93"/>
                  </a:cubicBezTo>
                  <a:cubicBezTo>
                    <a:pt x="149" y="92"/>
                    <a:pt x="146" y="86"/>
                    <a:pt x="146" y="86"/>
                  </a:cubicBezTo>
                  <a:cubicBezTo>
                    <a:pt x="149" y="85"/>
                    <a:pt x="150" y="80"/>
                    <a:pt x="150" y="80"/>
                  </a:cubicBezTo>
                  <a:cubicBezTo>
                    <a:pt x="162" y="78"/>
                    <a:pt x="150" y="60"/>
                    <a:pt x="150" y="60"/>
                  </a:cubicBezTo>
                  <a:cubicBezTo>
                    <a:pt x="154" y="51"/>
                    <a:pt x="150" y="31"/>
                    <a:pt x="150" y="31"/>
                  </a:cubicBezTo>
                  <a:cubicBezTo>
                    <a:pt x="151" y="27"/>
                    <a:pt x="161" y="35"/>
                    <a:pt x="142" y="17"/>
                  </a:cubicBezTo>
                  <a:cubicBezTo>
                    <a:pt x="124" y="0"/>
                    <a:pt x="92" y="1"/>
                    <a:pt x="79" y="20"/>
                  </a:cubicBezTo>
                  <a:cubicBezTo>
                    <a:pt x="65" y="39"/>
                    <a:pt x="82" y="76"/>
                    <a:pt x="82" y="76"/>
                  </a:cubicBezTo>
                  <a:cubicBezTo>
                    <a:pt x="83" y="83"/>
                    <a:pt x="69" y="91"/>
                    <a:pt x="69" y="91"/>
                  </a:cubicBezTo>
                  <a:cubicBezTo>
                    <a:pt x="63" y="88"/>
                    <a:pt x="62" y="90"/>
                    <a:pt x="57" y="93"/>
                  </a:cubicBezTo>
                  <a:cubicBezTo>
                    <a:pt x="52" y="97"/>
                    <a:pt x="51" y="109"/>
                    <a:pt x="44" y="115"/>
                  </a:cubicBezTo>
                  <a:cubicBezTo>
                    <a:pt x="36" y="121"/>
                    <a:pt x="30" y="145"/>
                    <a:pt x="27" y="152"/>
                  </a:cubicBezTo>
                  <a:cubicBezTo>
                    <a:pt x="24" y="158"/>
                    <a:pt x="13" y="212"/>
                    <a:pt x="10" y="220"/>
                  </a:cubicBezTo>
                  <a:cubicBezTo>
                    <a:pt x="8" y="228"/>
                    <a:pt x="8" y="258"/>
                    <a:pt x="8" y="271"/>
                  </a:cubicBezTo>
                  <a:cubicBezTo>
                    <a:pt x="8" y="284"/>
                    <a:pt x="5" y="294"/>
                    <a:pt x="4" y="304"/>
                  </a:cubicBezTo>
                  <a:cubicBezTo>
                    <a:pt x="3" y="315"/>
                    <a:pt x="0" y="311"/>
                    <a:pt x="0" y="311"/>
                  </a:cubicBezTo>
                  <a:cubicBezTo>
                    <a:pt x="2" y="320"/>
                    <a:pt x="35" y="331"/>
                    <a:pt x="35" y="331"/>
                  </a:cubicBezTo>
                  <a:cubicBezTo>
                    <a:pt x="35" y="328"/>
                    <a:pt x="44" y="324"/>
                    <a:pt x="44" y="324"/>
                  </a:cubicBezTo>
                  <a:cubicBezTo>
                    <a:pt x="44" y="324"/>
                    <a:pt x="46" y="322"/>
                    <a:pt x="44" y="327"/>
                  </a:cubicBezTo>
                  <a:cubicBezTo>
                    <a:pt x="42" y="332"/>
                    <a:pt x="49" y="348"/>
                    <a:pt x="51" y="354"/>
                  </a:cubicBezTo>
                  <a:cubicBezTo>
                    <a:pt x="52" y="359"/>
                    <a:pt x="55" y="362"/>
                    <a:pt x="57" y="369"/>
                  </a:cubicBezTo>
                  <a:cubicBezTo>
                    <a:pt x="137" y="369"/>
                    <a:pt x="137" y="369"/>
                    <a:pt x="137" y="369"/>
                  </a:cubicBezTo>
                  <a:cubicBezTo>
                    <a:pt x="138" y="358"/>
                    <a:pt x="136" y="327"/>
                    <a:pt x="136" y="320"/>
                  </a:cubicBezTo>
                  <a:cubicBezTo>
                    <a:pt x="136" y="313"/>
                    <a:pt x="137" y="300"/>
                    <a:pt x="141" y="299"/>
                  </a:cubicBezTo>
                  <a:cubicBezTo>
                    <a:pt x="144" y="297"/>
                    <a:pt x="145" y="290"/>
                    <a:pt x="146" y="285"/>
                  </a:cubicBezTo>
                  <a:cubicBezTo>
                    <a:pt x="146" y="281"/>
                    <a:pt x="145" y="269"/>
                    <a:pt x="143" y="261"/>
                  </a:cubicBezTo>
                  <a:cubicBezTo>
                    <a:pt x="141" y="253"/>
                    <a:pt x="146" y="244"/>
                    <a:pt x="146" y="237"/>
                  </a:cubicBezTo>
                  <a:cubicBezTo>
                    <a:pt x="146" y="229"/>
                    <a:pt x="149" y="224"/>
                    <a:pt x="149" y="219"/>
                  </a:cubicBezTo>
                  <a:cubicBezTo>
                    <a:pt x="149" y="215"/>
                    <a:pt x="149" y="208"/>
                    <a:pt x="151" y="209"/>
                  </a:cubicBezTo>
                  <a:cubicBezTo>
                    <a:pt x="152" y="209"/>
                    <a:pt x="156" y="211"/>
                    <a:pt x="159" y="215"/>
                  </a:cubicBezTo>
                  <a:cubicBezTo>
                    <a:pt x="162" y="219"/>
                    <a:pt x="174" y="225"/>
                    <a:pt x="177" y="228"/>
                  </a:cubicBezTo>
                  <a:cubicBezTo>
                    <a:pt x="180" y="231"/>
                    <a:pt x="191" y="242"/>
                    <a:pt x="197" y="248"/>
                  </a:cubicBezTo>
                  <a:cubicBezTo>
                    <a:pt x="202" y="253"/>
                    <a:pt x="208" y="247"/>
                    <a:pt x="208" y="247"/>
                  </a:cubicBezTo>
                  <a:cubicBezTo>
                    <a:pt x="208" y="247"/>
                    <a:pt x="215" y="249"/>
                    <a:pt x="218" y="253"/>
                  </a:cubicBezTo>
                  <a:cubicBezTo>
                    <a:pt x="221" y="256"/>
                    <a:pt x="223" y="260"/>
                    <a:pt x="223" y="260"/>
                  </a:cubicBezTo>
                  <a:cubicBezTo>
                    <a:pt x="220" y="264"/>
                    <a:pt x="224" y="266"/>
                    <a:pt x="224" y="266"/>
                  </a:cubicBezTo>
                  <a:cubicBezTo>
                    <a:pt x="218" y="269"/>
                    <a:pt x="222" y="272"/>
                    <a:pt x="222" y="272"/>
                  </a:cubicBezTo>
                  <a:cubicBezTo>
                    <a:pt x="219" y="278"/>
                    <a:pt x="239" y="283"/>
                    <a:pt x="239" y="283"/>
                  </a:cubicBezTo>
                  <a:cubicBezTo>
                    <a:pt x="239" y="283"/>
                    <a:pt x="242" y="289"/>
                    <a:pt x="244" y="290"/>
                  </a:cubicBezTo>
                  <a:cubicBezTo>
                    <a:pt x="246" y="291"/>
                    <a:pt x="276" y="294"/>
                    <a:pt x="292" y="304"/>
                  </a:cubicBezTo>
                  <a:cubicBezTo>
                    <a:pt x="307" y="313"/>
                    <a:pt x="324" y="281"/>
                    <a:pt x="324" y="281"/>
                  </a:cubicBezTo>
                  <a:cubicBezTo>
                    <a:pt x="324" y="281"/>
                    <a:pt x="331" y="304"/>
                    <a:pt x="332" y="310"/>
                  </a:cubicBezTo>
                  <a:cubicBezTo>
                    <a:pt x="333" y="316"/>
                    <a:pt x="333" y="337"/>
                    <a:pt x="332" y="356"/>
                  </a:cubicBezTo>
                  <a:cubicBezTo>
                    <a:pt x="331" y="360"/>
                    <a:pt x="331" y="365"/>
                    <a:pt x="331" y="369"/>
                  </a:cubicBezTo>
                  <a:cubicBezTo>
                    <a:pt x="467" y="369"/>
                    <a:pt x="467" y="369"/>
                    <a:pt x="467" y="369"/>
                  </a:cubicBezTo>
                  <a:cubicBezTo>
                    <a:pt x="466" y="363"/>
                    <a:pt x="463" y="355"/>
                    <a:pt x="463" y="355"/>
                  </a:cubicBezTo>
                  <a:cubicBezTo>
                    <a:pt x="463" y="355"/>
                    <a:pt x="472" y="356"/>
                    <a:pt x="470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7"/>
            <p:cNvSpPr/>
            <p:nvPr/>
          </p:nvSpPr>
          <p:spPr bwMode="auto">
            <a:xfrm>
              <a:off x="6975475" y="7188200"/>
              <a:ext cx="482600" cy="188912"/>
            </a:xfrm>
            <a:custGeom>
              <a:avLst/>
              <a:gdLst>
                <a:gd name="T0" fmla="*/ 173 w 174"/>
                <a:gd name="T1" fmla="*/ 20 h 68"/>
                <a:gd name="T2" fmla="*/ 168 w 174"/>
                <a:gd name="T3" fmla="*/ 0 h 68"/>
                <a:gd name="T4" fmla="*/ 81 w 174"/>
                <a:gd name="T5" fmla="*/ 25 h 68"/>
                <a:gd name="T6" fmla="*/ 5 w 174"/>
                <a:gd name="T7" fmla="*/ 6 h 68"/>
                <a:gd name="T8" fmla="*/ 1 w 174"/>
                <a:gd name="T9" fmla="*/ 23 h 68"/>
                <a:gd name="T10" fmla="*/ 1 w 174"/>
                <a:gd name="T11" fmla="*/ 52 h 68"/>
                <a:gd name="T12" fmla="*/ 81 w 174"/>
                <a:gd name="T13" fmla="*/ 68 h 68"/>
                <a:gd name="T14" fmla="*/ 174 w 174"/>
                <a:gd name="T15" fmla="*/ 46 h 68"/>
                <a:gd name="T16" fmla="*/ 173 w 174"/>
                <a:gd name="T17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68">
                  <a:moveTo>
                    <a:pt x="173" y="20"/>
                  </a:moveTo>
                  <a:cubicBezTo>
                    <a:pt x="173" y="13"/>
                    <a:pt x="169" y="3"/>
                    <a:pt x="168" y="0"/>
                  </a:cubicBezTo>
                  <a:cubicBezTo>
                    <a:pt x="142" y="16"/>
                    <a:pt x="113" y="25"/>
                    <a:pt x="81" y="25"/>
                  </a:cubicBezTo>
                  <a:cubicBezTo>
                    <a:pt x="53" y="25"/>
                    <a:pt x="27" y="18"/>
                    <a:pt x="5" y="6"/>
                  </a:cubicBezTo>
                  <a:cubicBezTo>
                    <a:pt x="3" y="8"/>
                    <a:pt x="0" y="14"/>
                    <a:pt x="1" y="23"/>
                  </a:cubicBezTo>
                  <a:cubicBezTo>
                    <a:pt x="1" y="23"/>
                    <a:pt x="0" y="41"/>
                    <a:pt x="1" y="52"/>
                  </a:cubicBezTo>
                  <a:cubicBezTo>
                    <a:pt x="25" y="62"/>
                    <a:pt x="52" y="68"/>
                    <a:pt x="81" y="68"/>
                  </a:cubicBezTo>
                  <a:cubicBezTo>
                    <a:pt x="114" y="68"/>
                    <a:pt x="146" y="60"/>
                    <a:pt x="174" y="46"/>
                  </a:cubicBezTo>
                  <a:cubicBezTo>
                    <a:pt x="174" y="36"/>
                    <a:pt x="173" y="20"/>
                    <a:pt x="17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8"/>
            <p:cNvSpPr>
              <a:spLocks noEditPoints="1"/>
            </p:cNvSpPr>
            <p:nvPr/>
          </p:nvSpPr>
          <p:spPr bwMode="auto">
            <a:xfrm>
              <a:off x="7032625" y="6488113"/>
              <a:ext cx="350837" cy="577850"/>
            </a:xfrm>
            <a:custGeom>
              <a:avLst/>
              <a:gdLst>
                <a:gd name="T0" fmla="*/ 123 w 126"/>
                <a:gd name="T1" fmla="*/ 136 h 208"/>
                <a:gd name="T2" fmla="*/ 112 w 126"/>
                <a:gd name="T3" fmla="*/ 119 h 208"/>
                <a:gd name="T4" fmla="*/ 93 w 126"/>
                <a:gd name="T5" fmla="*/ 107 h 208"/>
                <a:gd name="T6" fmla="*/ 69 w 126"/>
                <a:gd name="T7" fmla="*/ 100 h 208"/>
                <a:gd name="T8" fmla="*/ 69 w 126"/>
                <a:gd name="T9" fmla="*/ 31 h 208"/>
                <a:gd name="T10" fmla="*/ 88 w 126"/>
                <a:gd name="T11" fmla="*/ 41 h 208"/>
                <a:gd name="T12" fmla="*/ 97 w 126"/>
                <a:gd name="T13" fmla="*/ 63 h 208"/>
                <a:gd name="T14" fmla="*/ 122 w 126"/>
                <a:gd name="T15" fmla="*/ 59 h 208"/>
                <a:gd name="T16" fmla="*/ 102 w 126"/>
                <a:gd name="T17" fmla="*/ 23 h 208"/>
                <a:gd name="T18" fmla="*/ 69 w 126"/>
                <a:gd name="T19" fmla="*/ 11 h 208"/>
                <a:gd name="T20" fmla="*/ 69 w 126"/>
                <a:gd name="T21" fmla="*/ 0 h 208"/>
                <a:gd name="T22" fmla="*/ 55 w 126"/>
                <a:gd name="T23" fmla="*/ 0 h 208"/>
                <a:gd name="T24" fmla="*/ 55 w 126"/>
                <a:gd name="T25" fmla="*/ 11 h 208"/>
                <a:gd name="T26" fmla="*/ 19 w 126"/>
                <a:gd name="T27" fmla="*/ 24 h 208"/>
                <a:gd name="T28" fmla="*/ 0 w 126"/>
                <a:gd name="T29" fmla="*/ 65 h 208"/>
                <a:gd name="T30" fmla="*/ 7 w 126"/>
                <a:gd name="T31" fmla="*/ 91 h 208"/>
                <a:gd name="T32" fmla="*/ 24 w 126"/>
                <a:gd name="T33" fmla="*/ 108 h 208"/>
                <a:gd name="T34" fmla="*/ 55 w 126"/>
                <a:gd name="T35" fmla="*/ 120 h 208"/>
                <a:gd name="T36" fmla="*/ 55 w 126"/>
                <a:gd name="T37" fmla="*/ 163 h 208"/>
                <a:gd name="T38" fmla="*/ 69 w 126"/>
                <a:gd name="T39" fmla="*/ 179 h 208"/>
                <a:gd name="T40" fmla="*/ 69 w 126"/>
                <a:gd name="T41" fmla="*/ 123 h 208"/>
                <a:gd name="T42" fmla="*/ 95 w 126"/>
                <a:gd name="T43" fmla="*/ 137 h 208"/>
                <a:gd name="T44" fmla="*/ 102 w 126"/>
                <a:gd name="T45" fmla="*/ 158 h 208"/>
                <a:gd name="T46" fmla="*/ 92 w 126"/>
                <a:gd name="T47" fmla="*/ 184 h 208"/>
                <a:gd name="T48" fmla="*/ 82 w 126"/>
                <a:gd name="T49" fmla="*/ 192 h 208"/>
                <a:gd name="T50" fmla="*/ 92 w 126"/>
                <a:gd name="T51" fmla="*/ 203 h 208"/>
                <a:gd name="T52" fmla="*/ 98 w 126"/>
                <a:gd name="T53" fmla="*/ 208 h 208"/>
                <a:gd name="T54" fmla="*/ 110 w 126"/>
                <a:gd name="T55" fmla="*/ 198 h 208"/>
                <a:gd name="T56" fmla="*/ 126 w 126"/>
                <a:gd name="T57" fmla="*/ 156 h 208"/>
                <a:gd name="T58" fmla="*/ 123 w 126"/>
                <a:gd name="T59" fmla="*/ 136 h 208"/>
                <a:gd name="T60" fmla="*/ 55 w 126"/>
                <a:gd name="T61" fmla="*/ 97 h 208"/>
                <a:gd name="T62" fmla="*/ 31 w 126"/>
                <a:gd name="T63" fmla="*/ 84 h 208"/>
                <a:gd name="T64" fmla="*/ 25 w 126"/>
                <a:gd name="T65" fmla="*/ 63 h 208"/>
                <a:gd name="T66" fmla="*/ 33 w 126"/>
                <a:gd name="T67" fmla="*/ 42 h 208"/>
                <a:gd name="T68" fmla="*/ 55 w 126"/>
                <a:gd name="T69" fmla="*/ 31 h 208"/>
                <a:gd name="T70" fmla="*/ 55 w 126"/>
                <a:gd name="T71" fmla="*/ 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" h="208">
                  <a:moveTo>
                    <a:pt x="123" y="136"/>
                  </a:moveTo>
                  <a:cubicBezTo>
                    <a:pt x="120" y="129"/>
                    <a:pt x="116" y="124"/>
                    <a:pt x="112" y="119"/>
                  </a:cubicBezTo>
                  <a:cubicBezTo>
                    <a:pt x="107" y="114"/>
                    <a:pt x="101" y="110"/>
                    <a:pt x="93" y="107"/>
                  </a:cubicBezTo>
                  <a:cubicBezTo>
                    <a:pt x="89" y="105"/>
                    <a:pt x="81" y="103"/>
                    <a:pt x="69" y="10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7" y="33"/>
                    <a:pt x="83" y="36"/>
                    <a:pt x="88" y="41"/>
                  </a:cubicBezTo>
                  <a:cubicBezTo>
                    <a:pt x="92" y="46"/>
                    <a:pt x="95" y="53"/>
                    <a:pt x="97" y="63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19" y="44"/>
                    <a:pt x="113" y="32"/>
                    <a:pt x="102" y="23"/>
                  </a:cubicBezTo>
                  <a:cubicBezTo>
                    <a:pt x="94" y="17"/>
                    <a:pt x="83" y="13"/>
                    <a:pt x="69" y="1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39" y="13"/>
                    <a:pt x="27" y="17"/>
                    <a:pt x="19" y="24"/>
                  </a:cubicBezTo>
                  <a:cubicBezTo>
                    <a:pt x="7" y="35"/>
                    <a:pt x="0" y="48"/>
                    <a:pt x="0" y="65"/>
                  </a:cubicBezTo>
                  <a:cubicBezTo>
                    <a:pt x="0" y="75"/>
                    <a:pt x="3" y="83"/>
                    <a:pt x="7" y="91"/>
                  </a:cubicBezTo>
                  <a:cubicBezTo>
                    <a:pt x="11" y="98"/>
                    <a:pt x="17" y="104"/>
                    <a:pt x="24" y="108"/>
                  </a:cubicBezTo>
                  <a:cubicBezTo>
                    <a:pt x="35" y="114"/>
                    <a:pt x="45" y="118"/>
                    <a:pt x="55" y="120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8" y="167"/>
                    <a:pt x="65" y="174"/>
                    <a:pt x="69" y="179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82" y="127"/>
                    <a:pt x="91" y="132"/>
                    <a:pt x="95" y="137"/>
                  </a:cubicBezTo>
                  <a:cubicBezTo>
                    <a:pt x="99" y="142"/>
                    <a:pt x="102" y="149"/>
                    <a:pt x="102" y="158"/>
                  </a:cubicBezTo>
                  <a:cubicBezTo>
                    <a:pt x="102" y="168"/>
                    <a:pt x="98" y="177"/>
                    <a:pt x="92" y="184"/>
                  </a:cubicBezTo>
                  <a:cubicBezTo>
                    <a:pt x="89" y="187"/>
                    <a:pt x="86" y="190"/>
                    <a:pt x="82" y="192"/>
                  </a:cubicBezTo>
                  <a:cubicBezTo>
                    <a:pt x="85" y="193"/>
                    <a:pt x="91" y="197"/>
                    <a:pt x="92" y="203"/>
                  </a:cubicBezTo>
                  <a:cubicBezTo>
                    <a:pt x="92" y="203"/>
                    <a:pt x="95" y="205"/>
                    <a:pt x="98" y="208"/>
                  </a:cubicBezTo>
                  <a:cubicBezTo>
                    <a:pt x="102" y="205"/>
                    <a:pt x="107" y="202"/>
                    <a:pt x="110" y="198"/>
                  </a:cubicBezTo>
                  <a:cubicBezTo>
                    <a:pt x="121" y="187"/>
                    <a:pt x="126" y="173"/>
                    <a:pt x="126" y="156"/>
                  </a:cubicBezTo>
                  <a:cubicBezTo>
                    <a:pt x="126" y="149"/>
                    <a:pt x="125" y="142"/>
                    <a:pt x="123" y="136"/>
                  </a:cubicBezTo>
                  <a:close/>
                  <a:moveTo>
                    <a:pt x="55" y="97"/>
                  </a:moveTo>
                  <a:cubicBezTo>
                    <a:pt x="44" y="94"/>
                    <a:pt x="36" y="89"/>
                    <a:pt x="31" y="84"/>
                  </a:cubicBezTo>
                  <a:cubicBezTo>
                    <a:pt x="27" y="78"/>
                    <a:pt x="25" y="72"/>
                    <a:pt x="25" y="63"/>
                  </a:cubicBezTo>
                  <a:cubicBezTo>
                    <a:pt x="25" y="55"/>
                    <a:pt x="27" y="48"/>
                    <a:pt x="33" y="42"/>
                  </a:cubicBezTo>
                  <a:cubicBezTo>
                    <a:pt x="38" y="36"/>
                    <a:pt x="46" y="32"/>
                    <a:pt x="55" y="31"/>
                  </a:cubicBezTo>
                  <a:lnTo>
                    <a:pt x="55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539291" y="3487626"/>
            <a:ext cx="498524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Cost performance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2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菱形 44"/>
          <p:cNvSpPr/>
          <p:nvPr/>
        </p:nvSpPr>
        <p:spPr>
          <a:xfrm>
            <a:off x="7884368" y="6237312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灯片编号占位符 1"/>
          <p:cNvSpPr txBox="1">
            <a:spLocks/>
          </p:cNvSpPr>
          <p:nvPr/>
        </p:nvSpPr>
        <p:spPr>
          <a:xfrm>
            <a:off x="8324800" y="64960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33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0" grpId="0" animBg="1"/>
      <p:bldP spid="43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710209" y="2021939"/>
            <a:ext cx="7724775" cy="830997"/>
          </a:xfrm>
        </p:spPr>
        <p:txBody>
          <a:bodyPr/>
          <a:lstStyle/>
          <a:p>
            <a:r>
              <a:rPr lang="en-US" altLang="zh-CN" dirty="0" smtClean="0"/>
              <a:t>Thank You for attention</a:t>
            </a:r>
            <a:endParaRPr lang="en-US" altLang="zh-CN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/>
          </p:nvPr>
        </p:nvSpPr>
        <p:spPr>
          <a:xfrm>
            <a:off x="-160506" y="3365702"/>
            <a:ext cx="9466205" cy="1323439"/>
          </a:xfrm>
        </p:spPr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pic>
        <p:nvPicPr>
          <p:cNvPr id="22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1"/>
          <p:cNvSpPr txBox="1">
            <a:spLocks/>
          </p:cNvSpPr>
          <p:nvPr/>
        </p:nvSpPr>
        <p:spPr>
          <a:xfrm>
            <a:off x="8172400" y="645333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5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3848" y="1988841"/>
            <a:ext cx="5616624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/>
              <a:t>Operators</a:t>
            </a:r>
            <a:endParaRPr lang="zh-CN" altLang="en-US" sz="36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07504" y="404664"/>
            <a:ext cx="4258975" cy="897647"/>
            <a:chOff x="1" y="0"/>
            <a:chExt cx="2695883" cy="568200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255356" cy="509819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171205" cy="343027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12398"/>
              <a:ext cx="2198939" cy="38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Our Stakeholder</a:t>
              </a:r>
              <a:endPara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79712" y="1988840"/>
            <a:ext cx="747487" cy="648072"/>
            <a:chOff x="8181975" y="6381750"/>
            <a:chExt cx="1635125" cy="10636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9717088" y="72564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9717088" y="72564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8415338" y="6662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/>
            <p:nvPr/>
          </p:nvSpPr>
          <p:spPr bwMode="auto">
            <a:xfrm>
              <a:off x="8745538" y="6845300"/>
              <a:ext cx="61912" cy="111125"/>
            </a:xfrm>
            <a:custGeom>
              <a:avLst/>
              <a:gdLst>
                <a:gd name="T0" fmla="*/ 0 w 22"/>
                <a:gd name="T1" fmla="*/ 0 h 40"/>
                <a:gd name="T2" fmla="*/ 0 w 22"/>
                <a:gd name="T3" fmla="*/ 38 h 40"/>
                <a:gd name="T4" fmla="*/ 22 w 22"/>
                <a:gd name="T5" fmla="*/ 38 h 40"/>
                <a:gd name="T6" fmla="*/ 22 w 22"/>
                <a:gd name="T7" fmla="*/ 40 h 40"/>
                <a:gd name="T8" fmla="*/ 22 w 22"/>
                <a:gd name="T9" fmla="*/ 0 h 40"/>
                <a:gd name="T10" fmla="*/ 0 w 2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0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19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8745538" y="6381750"/>
              <a:ext cx="1071562" cy="781050"/>
            </a:xfrm>
            <a:custGeom>
              <a:avLst/>
              <a:gdLst>
                <a:gd name="T0" fmla="*/ 357 w 386"/>
                <a:gd name="T1" fmla="*/ 0 h 281"/>
                <a:gd name="T2" fmla="*/ 28 w 386"/>
                <a:gd name="T3" fmla="*/ 0 h 281"/>
                <a:gd name="T4" fmla="*/ 0 w 386"/>
                <a:gd name="T5" fmla="*/ 29 h 281"/>
                <a:gd name="T6" fmla="*/ 0 w 386"/>
                <a:gd name="T7" fmla="*/ 161 h 281"/>
                <a:gd name="T8" fmla="*/ 22 w 386"/>
                <a:gd name="T9" fmla="*/ 161 h 281"/>
                <a:gd name="T10" fmla="*/ 22 w 386"/>
                <a:gd name="T11" fmla="*/ 43 h 281"/>
                <a:gd name="T12" fmla="*/ 47 w 386"/>
                <a:gd name="T13" fmla="*/ 19 h 281"/>
                <a:gd name="T14" fmla="*/ 339 w 386"/>
                <a:gd name="T15" fmla="*/ 19 h 281"/>
                <a:gd name="T16" fmla="*/ 365 w 386"/>
                <a:gd name="T17" fmla="*/ 43 h 281"/>
                <a:gd name="T18" fmla="*/ 365 w 386"/>
                <a:gd name="T19" fmla="*/ 232 h 281"/>
                <a:gd name="T20" fmla="*/ 339 w 386"/>
                <a:gd name="T21" fmla="*/ 256 h 281"/>
                <a:gd name="T22" fmla="*/ 47 w 386"/>
                <a:gd name="T23" fmla="*/ 256 h 281"/>
                <a:gd name="T24" fmla="*/ 22 w 386"/>
                <a:gd name="T25" fmla="*/ 232 h 281"/>
                <a:gd name="T26" fmla="*/ 22 w 386"/>
                <a:gd name="T27" fmla="*/ 211 h 281"/>
                <a:gd name="T28" fmla="*/ 0 w 386"/>
                <a:gd name="T29" fmla="*/ 212 h 281"/>
                <a:gd name="T30" fmla="*/ 0 w 386"/>
                <a:gd name="T31" fmla="*/ 252 h 281"/>
                <a:gd name="T32" fmla="*/ 28 w 386"/>
                <a:gd name="T33" fmla="*/ 281 h 281"/>
                <a:gd name="T34" fmla="*/ 357 w 386"/>
                <a:gd name="T35" fmla="*/ 281 h 281"/>
                <a:gd name="T36" fmla="*/ 386 w 386"/>
                <a:gd name="T37" fmla="*/ 252 h 281"/>
                <a:gd name="T38" fmla="*/ 386 w 386"/>
                <a:gd name="T39" fmla="*/ 29 h 281"/>
                <a:gd name="T40" fmla="*/ 357 w 38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81">
                  <a:moveTo>
                    <a:pt x="3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2"/>
                    <a:pt x="17" y="161"/>
                    <a:pt x="22" y="16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30"/>
                    <a:pt x="33" y="19"/>
                    <a:pt x="47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54" y="19"/>
                    <a:pt x="365" y="30"/>
                    <a:pt x="365" y="43"/>
                  </a:cubicBezTo>
                  <a:cubicBezTo>
                    <a:pt x="365" y="232"/>
                    <a:pt x="365" y="232"/>
                    <a:pt x="365" y="232"/>
                  </a:cubicBezTo>
                  <a:cubicBezTo>
                    <a:pt x="365" y="245"/>
                    <a:pt x="354" y="256"/>
                    <a:pt x="339" y="256"/>
                  </a:cubicBezTo>
                  <a:cubicBezTo>
                    <a:pt x="47" y="256"/>
                    <a:pt x="47" y="256"/>
                    <a:pt x="47" y="256"/>
                  </a:cubicBezTo>
                  <a:cubicBezTo>
                    <a:pt x="33" y="256"/>
                    <a:pt x="22" y="245"/>
                    <a:pt x="22" y="23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19" y="211"/>
                    <a:pt x="7" y="212"/>
                    <a:pt x="0" y="21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8"/>
                    <a:pt x="13" y="281"/>
                    <a:pt x="28" y="281"/>
                  </a:cubicBezTo>
                  <a:cubicBezTo>
                    <a:pt x="357" y="281"/>
                    <a:pt x="357" y="281"/>
                    <a:pt x="357" y="281"/>
                  </a:cubicBezTo>
                  <a:cubicBezTo>
                    <a:pt x="373" y="281"/>
                    <a:pt x="386" y="268"/>
                    <a:pt x="386" y="252"/>
                  </a:cubicBezTo>
                  <a:cubicBezTo>
                    <a:pt x="386" y="29"/>
                    <a:pt x="386" y="29"/>
                    <a:pt x="386" y="29"/>
                  </a:cubicBezTo>
                  <a:cubicBezTo>
                    <a:pt x="386" y="13"/>
                    <a:pt x="373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8181975" y="6440488"/>
              <a:ext cx="989012" cy="1004887"/>
            </a:xfrm>
            <a:custGeom>
              <a:avLst/>
              <a:gdLst>
                <a:gd name="T0" fmla="*/ 25 w 356"/>
                <a:gd name="T1" fmla="*/ 355 h 362"/>
                <a:gd name="T2" fmla="*/ 138 w 356"/>
                <a:gd name="T3" fmla="*/ 362 h 362"/>
                <a:gd name="T4" fmla="*/ 146 w 356"/>
                <a:gd name="T5" fmla="*/ 302 h 362"/>
                <a:gd name="T6" fmla="*/ 171 w 356"/>
                <a:gd name="T7" fmla="*/ 327 h 362"/>
                <a:gd name="T8" fmla="*/ 172 w 356"/>
                <a:gd name="T9" fmla="*/ 244 h 362"/>
                <a:gd name="T10" fmla="*/ 242 w 356"/>
                <a:gd name="T11" fmla="*/ 182 h 362"/>
                <a:gd name="T12" fmla="*/ 296 w 356"/>
                <a:gd name="T13" fmla="*/ 167 h 362"/>
                <a:gd name="T14" fmla="*/ 305 w 356"/>
                <a:gd name="T15" fmla="*/ 155 h 362"/>
                <a:gd name="T16" fmla="*/ 347 w 356"/>
                <a:gd name="T17" fmla="*/ 140 h 362"/>
                <a:gd name="T18" fmla="*/ 353 w 356"/>
                <a:gd name="T19" fmla="*/ 132 h 362"/>
                <a:gd name="T20" fmla="*/ 347 w 356"/>
                <a:gd name="T21" fmla="*/ 122 h 362"/>
                <a:gd name="T22" fmla="*/ 318 w 356"/>
                <a:gd name="T23" fmla="*/ 128 h 362"/>
                <a:gd name="T24" fmla="*/ 320 w 356"/>
                <a:gd name="T25" fmla="*/ 117 h 362"/>
                <a:gd name="T26" fmla="*/ 305 w 356"/>
                <a:gd name="T27" fmla="*/ 124 h 362"/>
                <a:gd name="T28" fmla="*/ 214 w 356"/>
                <a:gd name="T29" fmla="*/ 147 h 362"/>
                <a:gd name="T30" fmla="*/ 188 w 356"/>
                <a:gd name="T31" fmla="*/ 137 h 362"/>
                <a:gd name="T32" fmla="*/ 169 w 356"/>
                <a:gd name="T33" fmla="*/ 128 h 362"/>
                <a:gd name="T34" fmla="*/ 120 w 356"/>
                <a:gd name="T35" fmla="*/ 99 h 362"/>
                <a:gd name="T36" fmla="*/ 123 w 356"/>
                <a:gd name="T37" fmla="*/ 120 h 362"/>
                <a:gd name="T38" fmla="*/ 140 w 356"/>
                <a:gd name="T39" fmla="*/ 193 h 362"/>
                <a:gd name="T40" fmla="*/ 143 w 356"/>
                <a:gd name="T41" fmla="*/ 211 h 362"/>
                <a:gd name="T42" fmla="*/ 146 w 356"/>
                <a:gd name="T43" fmla="*/ 235 h 362"/>
                <a:gd name="T44" fmla="*/ 146 w 356"/>
                <a:gd name="T45" fmla="*/ 249 h 362"/>
                <a:gd name="T46" fmla="*/ 146 w 356"/>
                <a:gd name="T47" fmla="*/ 261 h 362"/>
                <a:gd name="T48" fmla="*/ 118 w 356"/>
                <a:gd name="T49" fmla="*/ 273 h 362"/>
                <a:gd name="T50" fmla="*/ 123 w 356"/>
                <a:gd name="T51" fmla="*/ 266 h 362"/>
                <a:gd name="T52" fmla="*/ 131 w 356"/>
                <a:gd name="T53" fmla="*/ 197 h 362"/>
                <a:gd name="T54" fmla="*/ 119 w 356"/>
                <a:gd name="T55" fmla="*/ 121 h 362"/>
                <a:gd name="T56" fmla="*/ 120 w 356"/>
                <a:gd name="T57" fmla="*/ 99 h 362"/>
                <a:gd name="T58" fmla="*/ 124 w 356"/>
                <a:gd name="T59" fmla="*/ 92 h 362"/>
                <a:gd name="T60" fmla="*/ 146 w 356"/>
                <a:gd name="T61" fmla="*/ 39 h 362"/>
                <a:gd name="T62" fmla="*/ 86 w 356"/>
                <a:gd name="T63" fmla="*/ 42 h 362"/>
                <a:gd name="T64" fmla="*/ 85 w 356"/>
                <a:gd name="T65" fmla="*/ 64 h 362"/>
                <a:gd name="T66" fmla="*/ 87 w 356"/>
                <a:gd name="T67" fmla="*/ 78 h 362"/>
                <a:gd name="T68" fmla="*/ 84 w 356"/>
                <a:gd name="T69" fmla="*/ 80 h 362"/>
                <a:gd name="T70" fmla="*/ 101 w 356"/>
                <a:gd name="T71" fmla="*/ 115 h 362"/>
                <a:gd name="T72" fmla="*/ 110 w 356"/>
                <a:gd name="T73" fmla="*/ 171 h 362"/>
                <a:gd name="T74" fmla="*/ 81 w 356"/>
                <a:gd name="T75" fmla="*/ 83 h 362"/>
                <a:gd name="T76" fmla="*/ 84 w 356"/>
                <a:gd name="T77" fmla="*/ 80 h 362"/>
                <a:gd name="T78" fmla="*/ 70 w 356"/>
                <a:gd name="T79" fmla="*/ 94 h 362"/>
                <a:gd name="T80" fmla="*/ 19 w 356"/>
                <a:gd name="T81" fmla="*/ 120 h 362"/>
                <a:gd name="T82" fmla="*/ 9 w 356"/>
                <a:gd name="T83" fmla="*/ 165 h 362"/>
                <a:gd name="T84" fmla="*/ 8 w 356"/>
                <a:gd name="T85" fmla="*/ 32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6" h="362">
                  <a:moveTo>
                    <a:pt x="16" y="327"/>
                  </a:moveTo>
                  <a:cubicBezTo>
                    <a:pt x="15" y="352"/>
                    <a:pt x="25" y="355"/>
                    <a:pt x="25" y="355"/>
                  </a:cubicBezTo>
                  <a:cubicBezTo>
                    <a:pt x="26" y="357"/>
                    <a:pt x="30" y="360"/>
                    <a:pt x="33" y="362"/>
                  </a:cubicBezTo>
                  <a:cubicBezTo>
                    <a:pt x="138" y="362"/>
                    <a:pt x="138" y="362"/>
                    <a:pt x="138" y="362"/>
                  </a:cubicBezTo>
                  <a:cubicBezTo>
                    <a:pt x="138" y="358"/>
                    <a:pt x="139" y="356"/>
                    <a:pt x="139" y="354"/>
                  </a:cubicBezTo>
                  <a:cubicBezTo>
                    <a:pt x="141" y="346"/>
                    <a:pt x="146" y="302"/>
                    <a:pt x="146" y="302"/>
                  </a:cubicBezTo>
                  <a:cubicBezTo>
                    <a:pt x="146" y="299"/>
                    <a:pt x="154" y="301"/>
                    <a:pt x="154" y="301"/>
                  </a:cubicBezTo>
                  <a:cubicBezTo>
                    <a:pt x="154" y="307"/>
                    <a:pt x="171" y="327"/>
                    <a:pt x="171" y="327"/>
                  </a:cubicBezTo>
                  <a:cubicBezTo>
                    <a:pt x="184" y="338"/>
                    <a:pt x="180" y="326"/>
                    <a:pt x="180" y="326"/>
                  </a:cubicBezTo>
                  <a:cubicBezTo>
                    <a:pt x="178" y="324"/>
                    <a:pt x="172" y="244"/>
                    <a:pt x="172" y="244"/>
                  </a:cubicBezTo>
                  <a:cubicBezTo>
                    <a:pt x="170" y="240"/>
                    <a:pt x="171" y="178"/>
                    <a:pt x="171" y="178"/>
                  </a:cubicBezTo>
                  <a:cubicBezTo>
                    <a:pt x="185" y="188"/>
                    <a:pt x="242" y="182"/>
                    <a:pt x="242" y="182"/>
                  </a:cubicBezTo>
                  <a:cubicBezTo>
                    <a:pt x="255" y="180"/>
                    <a:pt x="296" y="173"/>
                    <a:pt x="296" y="173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23" y="158"/>
                    <a:pt x="344" y="144"/>
                    <a:pt x="344" y="144"/>
                  </a:cubicBezTo>
                  <a:cubicBezTo>
                    <a:pt x="348" y="142"/>
                    <a:pt x="347" y="140"/>
                    <a:pt x="347" y="140"/>
                  </a:cubicBezTo>
                  <a:cubicBezTo>
                    <a:pt x="352" y="136"/>
                    <a:pt x="352" y="136"/>
                    <a:pt x="352" y="136"/>
                  </a:cubicBezTo>
                  <a:cubicBezTo>
                    <a:pt x="356" y="133"/>
                    <a:pt x="353" y="132"/>
                    <a:pt x="353" y="132"/>
                  </a:cubicBezTo>
                  <a:cubicBezTo>
                    <a:pt x="356" y="128"/>
                    <a:pt x="351" y="125"/>
                    <a:pt x="351" y="125"/>
                  </a:cubicBezTo>
                  <a:cubicBezTo>
                    <a:pt x="351" y="122"/>
                    <a:pt x="347" y="122"/>
                    <a:pt x="347" y="122"/>
                  </a:cubicBezTo>
                  <a:cubicBezTo>
                    <a:pt x="347" y="122"/>
                    <a:pt x="339" y="124"/>
                    <a:pt x="333" y="126"/>
                  </a:cubicBezTo>
                  <a:cubicBezTo>
                    <a:pt x="327" y="128"/>
                    <a:pt x="318" y="128"/>
                    <a:pt x="318" y="128"/>
                  </a:cubicBezTo>
                  <a:cubicBezTo>
                    <a:pt x="312" y="127"/>
                    <a:pt x="315" y="123"/>
                    <a:pt x="315" y="123"/>
                  </a:cubicBezTo>
                  <a:cubicBezTo>
                    <a:pt x="317" y="122"/>
                    <a:pt x="320" y="117"/>
                    <a:pt x="320" y="117"/>
                  </a:cubicBezTo>
                  <a:cubicBezTo>
                    <a:pt x="320" y="112"/>
                    <a:pt x="315" y="113"/>
                    <a:pt x="313" y="116"/>
                  </a:cubicBezTo>
                  <a:cubicBezTo>
                    <a:pt x="311" y="118"/>
                    <a:pt x="308" y="119"/>
                    <a:pt x="305" y="124"/>
                  </a:cubicBezTo>
                  <a:cubicBezTo>
                    <a:pt x="302" y="129"/>
                    <a:pt x="298" y="135"/>
                    <a:pt x="298" y="135"/>
                  </a:cubicBezTo>
                  <a:cubicBezTo>
                    <a:pt x="285" y="143"/>
                    <a:pt x="218" y="147"/>
                    <a:pt x="214" y="147"/>
                  </a:cubicBezTo>
                  <a:cubicBezTo>
                    <a:pt x="211" y="148"/>
                    <a:pt x="205" y="146"/>
                    <a:pt x="202" y="146"/>
                  </a:cubicBezTo>
                  <a:cubicBezTo>
                    <a:pt x="199" y="146"/>
                    <a:pt x="192" y="141"/>
                    <a:pt x="188" y="137"/>
                  </a:cubicBezTo>
                  <a:cubicBezTo>
                    <a:pt x="183" y="134"/>
                    <a:pt x="179" y="139"/>
                    <a:pt x="176" y="136"/>
                  </a:cubicBezTo>
                  <a:cubicBezTo>
                    <a:pt x="173" y="132"/>
                    <a:pt x="173" y="130"/>
                    <a:pt x="169" y="128"/>
                  </a:cubicBezTo>
                  <a:cubicBezTo>
                    <a:pt x="166" y="125"/>
                    <a:pt x="162" y="117"/>
                    <a:pt x="162" y="117"/>
                  </a:cubicBezTo>
                  <a:cubicBezTo>
                    <a:pt x="155" y="103"/>
                    <a:pt x="120" y="99"/>
                    <a:pt x="120" y="99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0" y="101"/>
                    <a:pt x="123" y="113"/>
                    <a:pt x="123" y="120"/>
                  </a:cubicBezTo>
                  <a:cubicBezTo>
                    <a:pt x="123" y="127"/>
                    <a:pt x="131" y="145"/>
                    <a:pt x="136" y="156"/>
                  </a:cubicBezTo>
                  <a:cubicBezTo>
                    <a:pt x="141" y="166"/>
                    <a:pt x="140" y="189"/>
                    <a:pt x="140" y="193"/>
                  </a:cubicBezTo>
                  <a:cubicBezTo>
                    <a:pt x="141" y="197"/>
                    <a:pt x="141" y="195"/>
                    <a:pt x="142" y="198"/>
                  </a:cubicBezTo>
                  <a:cubicBezTo>
                    <a:pt x="142" y="201"/>
                    <a:pt x="143" y="207"/>
                    <a:pt x="143" y="211"/>
                  </a:cubicBezTo>
                  <a:cubicBezTo>
                    <a:pt x="144" y="215"/>
                    <a:pt x="146" y="222"/>
                    <a:pt x="147" y="225"/>
                  </a:cubicBezTo>
                  <a:cubicBezTo>
                    <a:pt x="147" y="227"/>
                    <a:pt x="146" y="233"/>
                    <a:pt x="146" y="235"/>
                  </a:cubicBezTo>
                  <a:cubicBezTo>
                    <a:pt x="145" y="238"/>
                    <a:pt x="145" y="239"/>
                    <a:pt x="146" y="241"/>
                  </a:cubicBezTo>
                  <a:cubicBezTo>
                    <a:pt x="147" y="244"/>
                    <a:pt x="146" y="247"/>
                    <a:pt x="146" y="249"/>
                  </a:cubicBezTo>
                  <a:cubicBezTo>
                    <a:pt x="146" y="252"/>
                    <a:pt x="148" y="252"/>
                    <a:pt x="148" y="254"/>
                  </a:cubicBezTo>
                  <a:cubicBezTo>
                    <a:pt x="149" y="257"/>
                    <a:pt x="148" y="259"/>
                    <a:pt x="146" y="261"/>
                  </a:cubicBezTo>
                  <a:cubicBezTo>
                    <a:pt x="144" y="263"/>
                    <a:pt x="148" y="267"/>
                    <a:pt x="148" y="267"/>
                  </a:cubicBezTo>
                  <a:cubicBezTo>
                    <a:pt x="144" y="274"/>
                    <a:pt x="118" y="273"/>
                    <a:pt x="118" y="273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3" y="266"/>
                    <a:pt x="123" y="266"/>
                    <a:pt x="123" y="266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31" y="216"/>
                    <a:pt x="131" y="197"/>
                  </a:cubicBezTo>
                  <a:cubicBezTo>
                    <a:pt x="130" y="179"/>
                    <a:pt x="121" y="138"/>
                    <a:pt x="121" y="138"/>
                  </a:cubicBezTo>
                  <a:cubicBezTo>
                    <a:pt x="119" y="131"/>
                    <a:pt x="119" y="121"/>
                    <a:pt x="119" y="121"/>
                  </a:cubicBezTo>
                  <a:cubicBezTo>
                    <a:pt x="124" y="108"/>
                    <a:pt x="113" y="106"/>
                    <a:pt x="113" y="106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1" y="94"/>
                    <a:pt x="124" y="92"/>
                    <a:pt x="124" y="92"/>
                  </a:cubicBezTo>
                  <a:cubicBezTo>
                    <a:pt x="142" y="77"/>
                    <a:pt x="141" y="57"/>
                    <a:pt x="141" y="57"/>
                  </a:cubicBezTo>
                  <a:cubicBezTo>
                    <a:pt x="144" y="55"/>
                    <a:pt x="146" y="39"/>
                    <a:pt x="146" y="39"/>
                  </a:cubicBezTo>
                  <a:cubicBezTo>
                    <a:pt x="142" y="0"/>
                    <a:pt x="103" y="15"/>
                    <a:pt x="103" y="15"/>
                  </a:cubicBezTo>
                  <a:cubicBezTo>
                    <a:pt x="89" y="17"/>
                    <a:pt x="86" y="42"/>
                    <a:pt x="86" y="42"/>
                  </a:cubicBezTo>
                  <a:cubicBezTo>
                    <a:pt x="81" y="47"/>
                    <a:pt x="88" y="64"/>
                    <a:pt x="88" y="64"/>
                  </a:cubicBezTo>
                  <a:cubicBezTo>
                    <a:pt x="87" y="65"/>
                    <a:pt x="85" y="64"/>
                    <a:pt x="85" y="64"/>
                  </a:cubicBezTo>
                  <a:cubicBezTo>
                    <a:pt x="84" y="66"/>
                    <a:pt x="88" y="67"/>
                    <a:pt x="88" y="67"/>
                  </a:cubicBezTo>
                  <a:cubicBezTo>
                    <a:pt x="89" y="67"/>
                    <a:pt x="87" y="78"/>
                    <a:pt x="87" y="78"/>
                  </a:cubicBezTo>
                  <a:cubicBezTo>
                    <a:pt x="86" y="78"/>
                    <a:pt x="85" y="79"/>
                    <a:pt x="8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1"/>
                    <a:pt x="83" y="85"/>
                    <a:pt x="110" y="106"/>
                  </a:cubicBezTo>
                  <a:cubicBezTo>
                    <a:pt x="110" y="106"/>
                    <a:pt x="99" y="113"/>
                    <a:pt x="101" y="115"/>
                  </a:cubicBezTo>
                  <a:cubicBezTo>
                    <a:pt x="101" y="115"/>
                    <a:pt x="105" y="123"/>
                    <a:pt x="108" y="123"/>
                  </a:cubicBezTo>
                  <a:cubicBezTo>
                    <a:pt x="108" y="123"/>
                    <a:pt x="108" y="164"/>
                    <a:pt x="110" y="171"/>
                  </a:cubicBezTo>
                  <a:cubicBezTo>
                    <a:pt x="110" y="171"/>
                    <a:pt x="91" y="103"/>
                    <a:pt x="80" y="92"/>
                  </a:cubicBezTo>
                  <a:cubicBezTo>
                    <a:pt x="80" y="92"/>
                    <a:pt x="79" y="85"/>
                    <a:pt x="81" y="83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2" y="81"/>
                    <a:pt x="81" y="83"/>
                    <a:pt x="81" y="83"/>
                  </a:cubicBezTo>
                  <a:cubicBezTo>
                    <a:pt x="79" y="83"/>
                    <a:pt x="73" y="91"/>
                    <a:pt x="70" y="94"/>
                  </a:cubicBezTo>
                  <a:cubicBezTo>
                    <a:pt x="67" y="98"/>
                    <a:pt x="57" y="101"/>
                    <a:pt x="37" y="105"/>
                  </a:cubicBezTo>
                  <a:cubicBezTo>
                    <a:pt x="17" y="109"/>
                    <a:pt x="19" y="119"/>
                    <a:pt x="19" y="120"/>
                  </a:cubicBezTo>
                  <a:cubicBezTo>
                    <a:pt x="19" y="121"/>
                    <a:pt x="16" y="144"/>
                    <a:pt x="14" y="147"/>
                  </a:cubicBezTo>
                  <a:cubicBezTo>
                    <a:pt x="13" y="151"/>
                    <a:pt x="8" y="150"/>
                    <a:pt x="9" y="165"/>
                  </a:cubicBezTo>
                  <a:cubicBezTo>
                    <a:pt x="10" y="180"/>
                    <a:pt x="5" y="202"/>
                    <a:pt x="2" y="218"/>
                  </a:cubicBezTo>
                  <a:cubicBezTo>
                    <a:pt x="0" y="233"/>
                    <a:pt x="8" y="327"/>
                    <a:pt x="8" y="327"/>
                  </a:cubicBezTo>
                  <a:lnTo>
                    <a:pt x="16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4"/>
            <p:cNvSpPr>
              <a:spLocks noEditPoints="1"/>
            </p:cNvSpPr>
            <p:nvPr/>
          </p:nvSpPr>
          <p:spPr bwMode="auto">
            <a:xfrm>
              <a:off x="8832850" y="6456363"/>
              <a:ext cx="901700" cy="611187"/>
            </a:xfrm>
            <a:custGeom>
              <a:avLst/>
              <a:gdLst>
                <a:gd name="T0" fmla="*/ 301 w 325"/>
                <a:gd name="T1" fmla="*/ 0 h 220"/>
                <a:gd name="T2" fmla="*/ 24 w 325"/>
                <a:gd name="T3" fmla="*/ 0 h 220"/>
                <a:gd name="T4" fmla="*/ 0 w 325"/>
                <a:gd name="T5" fmla="*/ 23 h 220"/>
                <a:gd name="T6" fmla="*/ 0 w 325"/>
                <a:gd name="T7" fmla="*/ 133 h 220"/>
                <a:gd name="T8" fmla="*/ 57 w 325"/>
                <a:gd name="T9" fmla="*/ 122 h 220"/>
                <a:gd name="T10" fmla="*/ 67 w 325"/>
                <a:gd name="T11" fmla="*/ 107 h 220"/>
                <a:gd name="T12" fmla="*/ 77 w 325"/>
                <a:gd name="T13" fmla="*/ 101 h 220"/>
                <a:gd name="T14" fmla="*/ 90 w 325"/>
                <a:gd name="T15" fmla="*/ 110 h 220"/>
                <a:gd name="T16" fmla="*/ 102 w 325"/>
                <a:gd name="T17" fmla="*/ 113 h 220"/>
                <a:gd name="T18" fmla="*/ 124 w 325"/>
                <a:gd name="T19" fmla="*/ 117 h 220"/>
                <a:gd name="T20" fmla="*/ 121 w 325"/>
                <a:gd name="T21" fmla="*/ 137 h 220"/>
                <a:gd name="T22" fmla="*/ 106 w 325"/>
                <a:gd name="T23" fmla="*/ 149 h 220"/>
                <a:gd name="T24" fmla="*/ 79 w 325"/>
                <a:gd name="T25" fmla="*/ 156 h 220"/>
                <a:gd name="T26" fmla="*/ 80 w 325"/>
                <a:gd name="T27" fmla="*/ 164 h 220"/>
                <a:gd name="T28" fmla="*/ 67 w 325"/>
                <a:gd name="T29" fmla="*/ 166 h 220"/>
                <a:gd name="T30" fmla="*/ 68 w 325"/>
                <a:gd name="T31" fmla="*/ 173 h 220"/>
                <a:gd name="T32" fmla="*/ 0 w 325"/>
                <a:gd name="T33" fmla="*/ 183 h 220"/>
                <a:gd name="T34" fmla="*/ 0 w 325"/>
                <a:gd name="T35" fmla="*/ 191 h 220"/>
                <a:gd name="T36" fmla="*/ 0 w 325"/>
                <a:gd name="T37" fmla="*/ 198 h 220"/>
                <a:gd name="T38" fmla="*/ 24 w 325"/>
                <a:gd name="T39" fmla="*/ 220 h 220"/>
                <a:gd name="T40" fmla="*/ 301 w 325"/>
                <a:gd name="T41" fmla="*/ 220 h 220"/>
                <a:gd name="T42" fmla="*/ 325 w 325"/>
                <a:gd name="T43" fmla="*/ 198 h 220"/>
                <a:gd name="T44" fmla="*/ 325 w 325"/>
                <a:gd name="T45" fmla="*/ 23 h 220"/>
                <a:gd name="T46" fmla="*/ 301 w 325"/>
                <a:gd name="T47" fmla="*/ 0 h 220"/>
                <a:gd name="T48" fmla="*/ 172 w 325"/>
                <a:gd name="T49" fmla="*/ 95 h 220"/>
                <a:gd name="T50" fmla="*/ 191 w 325"/>
                <a:gd name="T51" fmla="*/ 79 h 220"/>
                <a:gd name="T52" fmla="*/ 182 w 325"/>
                <a:gd name="T53" fmla="*/ 68 h 220"/>
                <a:gd name="T54" fmla="*/ 251 w 325"/>
                <a:gd name="T55" fmla="*/ 31 h 220"/>
                <a:gd name="T56" fmla="*/ 242 w 325"/>
                <a:gd name="T57" fmla="*/ 24 h 220"/>
                <a:gd name="T58" fmla="*/ 264 w 325"/>
                <a:gd name="T59" fmla="*/ 16 h 220"/>
                <a:gd name="T60" fmla="*/ 264 w 325"/>
                <a:gd name="T61" fmla="*/ 48 h 220"/>
                <a:gd name="T62" fmla="*/ 257 w 325"/>
                <a:gd name="T63" fmla="*/ 37 h 220"/>
                <a:gd name="T64" fmla="*/ 172 w 325"/>
                <a:gd name="T65" fmla="*/ 95 h 220"/>
                <a:gd name="T66" fmla="*/ 201 w 325"/>
                <a:gd name="T67" fmla="*/ 205 h 220"/>
                <a:gd name="T68" fmla="*/ 177 w 325"/>
                <a:gd name="T69" fmla="*/ 205 h 220"/>
                <a:gd name="T70" fmla="*/ 177 w 325"/>
                <a:gd name="T71" fmla="*/ 120 h 220"/>
                <a:gd name="T72" fmla="*/ 201 w 325"/>
                <a:gd name="T73" fmla="*/ 120 h 220"/>
                <a:gd name="T74" fmla="*/ 201 w 325"/>
                <a:gd name="T75" fmla="*/ 205 h 220"/>
                <a:gd name="T76" fmla="*/ 238 w 325"/>
                <a:gd name="T77" fmla="*/ 205 h 220"/>
                <a:gd name="T78" fmla="*/ 214 w 325"/>
                <a:gd name="T79" fmla="*/ 205 h 220"/>
                <a:gd name="T80" fmla="*/ 214 w 325"/>
                <a:gd name="T81" fmla="*/ 98 h 220"/>
                <a:gd name="T82" fmla="*/ 238 w 325"/>
                <a:gd name="T83" fmla="*/ 98 h 220"/>
                <a:gd name="T84" fmla="*/ 238 w 325"/>
                <a:gd name="T85" fmla="*/ 205 h 220"/>
                <a:gd name="T86" fmla="*/ 275 w 325"/>
                <a:gd name="T87" fmla="*/ 205 h 220"/>
                <a:gd name="T88" fmla="*/ 251 w 325"/>
                <a:gd name="T89" fmla="*/ 205 h 220"/>
                <a:gd name="T90" fmla="*/ 251 w 325"/>
                <a:gd name="T91" fmla="*/ 66 h 220"/>
                <a:gd name="T92" fmla="*/ 275 w 325"/>
                <a:gd name="T93" fmla="*/ 66 h 220"/>
                <a:gd name="T94" fmla="*/ 275 w 325"/>
                <a:gd name="T95" fmla="*/ 2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220">
                  <a:moveTo>
                    <a:pt x="301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4" y="132"/>
                    <a:pt x="47" y="129"/>
                    <a:pt x="57" y="122"/>
                  </a:cubicBezTo>
                  <a:cubicBezTo>
                    <a:pt x="57" y="122"/>
                    <a:pt x="64" y="110"/>
                    <a:pt x="67" y="107"/>
                  </a:cubicBezTo>
                  <a:cubicBezTo>
                    <a:pt x="67" y="107"/>
                    <a:pt x="68" y="107"/>
                    <a:pt x="77" y="101"/>
                  </a:cubicBezTo>
                  <a:cubicBezTo>
                    <a:pt x="77" y="101"/>
                    <a:pt x="91" y="96"/>
                    <a:pt x="90" y="110"/>
                  </a:cubicBezTo>
                  <a:cubicBezTo>
                    <a:pt x="90" y="110"/>
                    <a:pt x="86" y="122"/>
                    <a:pt x="102" y="113"/>
                  </a:cubicBezTo>
                  <a:cubicBezTo>
                    <a:pt x="102" y="113"/>
                    <a:pt x="118" y="105"/>
                    <a:pt x="124" y="117"/>
                  </a:cubicBezTo>
                  <a:cubicBezTo>
                    <a:pt x="124" y="117"/>
                    <a:pt x="134" y="131"/>
                    <a:pt x="121" y="137"/>
                  </a:cubicBezTo>
                  <a:cubicBezTo>
                    <a:pt x="121" y="137"/>
                    <a:pt x="116" y="144"/>
                    <a:pt x="106" y="149"/>
                  </a:cubicBezTo>
                  <a:cubicBezTo>
                    <a:pt x="106" y="149"/>
                    <a:pt x="90" y="155"/>
                    <a:pt x="79" y="156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68" y="173"/>
                    <a:pt x="68" y="173"/>
                    <a:pt x="68" y="173"/>
                  </a:cubicBezTo>
                  <a:cubicBezTo>
                    <a:pt x="68" y="173"/>
                    <a:pt x="8" y="183"/>
                    <a:pt x="0" y="18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0"/>
                    <a:pt x="11" y="220"/>
                    <a:pt x="24" y="220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20"/>
                    <a:pt x="325" y="210"/>
                    <a:pt x="325" y="198"/>
                  </a:cubicBezTo>
                  <a:cubicBezTo>
                    <a:pt x="325" y="23"/>
                    <a:pt x="325" y="23"/>
                    <a:pt x="325" y="23"/>
                  </a:cubicBezTo>
                  <a:cubicBezTo>
                    <a:pt x="325" y="10"/>
                    <a:pt x="314" y="0"/>
                    <a:pt x="301" y="0"/>
                  </a:cubicBezTo>
                  <a:close/>
                  <a:moveTo>
                    <a:pt x="172" y="95"/>
                  </a:moveTo>
                  <a:cubicBezTo>
                    <a:pt x="191" y="79"/>
                    <a:pt x="191" y="79"/>
                    <a:pt x="191" y="7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223" y="71"/>
                    <a:pt x="251" y="31"/>
                    <a:pt x="251" y="31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230" y="100"/>
                    <a:pt x="172" y="95"/>
                    <a:pt x="172" y="95"/>
                  </a:cubicBezTo>
                  <a:close/>
                  <a:moveTo>
                    <a:pt x="201" y="205"/>
                  </a:moveTo>
                  <a:cubicBezTo>
                    <a:pt x="177" y="205"/>
                    <a:pt x="177" y="205"/>
                    <a:pt x="177" y="205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201" y="120"/>
                    <a:pt x="201" y="120"/>
                    <a:pt x="201" y="120"/>
                  </a:cubicBezTo>
                  <a:lnTo>
                    <a:pt x="201" y="205"/>
                  </a:lnTo>
                  <a:close/>
                  <a:moveTo>
                    <a:pt x="238" y="205"/>
                  </a:moveTo>
                  <a:cubicBezTo>
                    <a:pt x="214" y="205"/>
                    <a:pt x="214" y="205"/>
                    <a:pt x="214" y="205"/>
                  </a:cubicBezTo>
                  <a:cubicBezTo>
                    <a:pt x="214" y="98"/>
                    <a:pt x="214" y="98"/>
                    <a:pt x="214" y="98"/>
                  </a:cubicBezTo>
                  <a:cubicBezTo>
                    <a:pt x="238" y="98"/>
                    <a:pt x="238" y="98"/>
                    <a:pt x="238" y="98"/>
                  </a:cubicBezTo>
                  <a:lnTo>
                    <a:pt x="238" y="205"/>
                  </a:lnTo>
                  <a:close/>
                  <a:moveTo>
                    <a:pt x="275" y="205"/>
                  </a:moveTo>
                  <a:cubicBezTo>
                    <a:pt x="251" y="205"/>
                    <a:pt x="251" y="205"/>
                    <a:pt x="251" y="205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75" y="66"/>
                    <a:pt x="275" y="66"/>
                    <a:pt x="275" y="66"/>
                  </a:cubicBezTo>
                  <a:lnTo>
                    <a:pt x="275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内容占位符 2"/>
          <p:cNvSpPr txBox="1">
            <a:spLocks/>
          </p:cNvSpPr>
          <p:nvPr/>
        </p:nvSpPr>
        <p:spPr>
          <a:xfrm>
            <a:off x="3203848" y="3356992"/>
            <a:ext cx="56166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 smtClean="0"/>
              <a:t>Passengers</a:t>
            </a:r>
            <a:endParaRPr lang="zh-CN" altLang="en-US" sz="3600" dirty="0"/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3203848" y="4725144"/>
            <a:ext cx="56166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 smtClean="0"/>
              <a:t>Other walks of life……</a:t>
            </a:r>
            <a:endParaRPr lang="zh-CN" altLang="en-US" sz="36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979712" y="4653136"/>
            <a:ext cx="749081" cy="770995"/>
            <a:chOff x="7969250" y="3165475"/>
            <a:chExt cx="1576387" cy="13271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Freeform 7"/>
            <p:cNvSpPr>
              <a:spLocks noEditPoints="1"/>
            </p:cNvSpPr>
            <p:nvPr/>
          </p:nvSpPr>
          <p:spPr bwMode="auto">
            <a:xfrm>
              <a:off x="8462963" y="3165475"/>
              <a:ext cx="560387" cy="525462"/>
            </a:xfrm>
            <a:custGeom>
              <a:avLst/>
              <a:gdLst>
                <a:gd name="T0" fmla="*/ 171 w 202"/>
                <a:gd name="T1" fmla="*/ 0 h 189"/>
                <a:gd name="T2" fmla="*/ 85 w 202"/>
                <a:gd name="T3" fmla="*/ 0 h 189"/>
                <a:gd name="T4" fmla="*/ 55 w 202"/>
                <a:gd name="T5" fmla="*/ 20 h 189"/>
                <a:gd name="T6" fmla="*/ 33 w 202"/>
                <a:gd name="T7" fmla="*/ 20 h 189"/>
                <a:gd name="T8" fmla="*/ 0 w 202"/>
                <a:gd name="T9" fmla="*/ 54 h 189"/>
                <a:gd name="T10" fmla="*/ 0 w 202"/>
                <a:gd name="T11" fmla="*/ 117 h 189"/>
                <a:gd name="T12" fmla="*/ 33 w 202"/>
                <a:gd name="T13" fmla="*/ 151 h 189"/>
                <a:gd name="T14" fmla="*/ 48 w 202"/>
                <a:gd name="T15" fmla="*/ 151 h 189"/>
                <a:gd name="T16" fmla="*/ 33 w 202"/>
                <a:gd name="T17" fmla="*/ 179 h 189"/>
                <a:gd name="T18" fmla="*/ 24 w 202"/>
                <a:gd name="T19" fmla="*/ 189 h 189"/>
                <a:gd name="T20" fmla="*/ 37 w 202"/>
                <a:gd name="T21" fmla="*/ 189 h 189"/>
                <a:gd name="T22" fmla="*/ 96 w 202"/>
                <a:gd name="T23" fmla="*/ 151 h 189"/>
                <a:gd name="T24" fmla="*/ 125 w 202"/>
                <a:gd name="T25" fmla="*/ 151 h 189"/>
                <a:gd name="T26" fmla="*/ 137 w 202"/>
                <a:gd name="T27" fmla="*/ 148 h 189"/>
                <a:gd name="T28" fmla="*/ 167 w 202"/>
                <a:gd name="T29" fmla="*/ 159 h 189"/>
                <a:gd name="T30" fmla="*/ 179 w 202"/>
                <a:gd name="T31" fmla="*/ 160 h 189"/>
                <a:gd name="T32" fmla="*/ 171 w 202"/>
                <a:gd name="T33" fmla="*/ 150 h 189"/>
                <a:gd name="T34" fmla="*/ 157 w 202"/>
                <a:gd name="T35" fmla="*/ 125 h 189"/>
                <a:gd name="T36" fmla="*/ 157 w 202"/>
                <a:gd name="T37" fmla="*/ 123 h 189"/>
                <a:gd name="T38" fmla="*/ 171 w 202"/>
                <a:gd name="T39" fmla="*/ 123 h 189"/>
                <a:gd name="T40" fmla="*/ 202 w 202"/>
                <a:gd name="T41" fmla="*/ 92 h 189"/>
                <a:gd name="T42" fmla="*/ 202 w 202"/>
                <a:gd name="T43" fmla="*/ 32 h 189"/>
                <a:gd name="T44" fmla="*/ 171 w 202"/>
                <a:gd name="T45" fmla="*/ 0 h 189"/>
                <a:gd name="T46" fmla="*/ 125 w 202"/>
                <a:gd name="T47" fmla="*/ 139 h 189"/>
                <a:gd name="T48" fmla="*/ 91 w 202"/>
                <a:gd name="T49" fmla="*/ 139 h 189"/>
                <a:gd name="T50" fmla="*/ 89 w 202"/>
                <a:gd name="T51" fmla="*/ 141 h 189"/>
                <a:gd name="T52" fmla="*/ 51 w 202"/>
                <a:gd name="T53" fmla="*/ 174 h 189"/>
                <a:gd name="T54" fmla="*/ 60 w 202"/>
                <a:gd name="T55" fmla="*/ 144 h 189"/>
                <a:gd name="T56" fmla="*/ 60 w 202"/>
                <a:gd name="T57" fmla="*/ 139 h 189"/>
                <a:gd name="T58" fmla="*/ 33 w 202"/>
                <a:gd name="T59" fmla="*/ 139 h 189"/>
                <a:gd name="T60" fmla="*/ 12 w 202"/>
                <a:gd name="T61" fmla="*/ 117 h 189"/>
                <a:gd name="T62" fmla="*/ 12 w 202"/>
                <a:gd name="T63" fmla="*/ 54 h 189"/>
                <a:gd name="T64" fmla="*/ 33 w 202"/>
                <a:gd name="T65" fmla="*/ 32 h 189"/>
                <a:gd name="T66" fmla="*/ 53 w 202"/>
                <a:gd name="T67" fmla="*/ 32 h 189"/>
                <a:gd name="T68" fmla="*/ 53 w 202"/>
                <a:gd name="T69" fmla="*/ 32 h 189"/>
                <a:gd name="T70" fmla="*/ 53 w 202"/>
                <a:gd name="T71" fmla="*/ 92 h 189"/>
                <a:gd name="T72" fmla="*/ 85 w 202"/>
                <a:gd name="T73" fmla="*/ 123 h 189"/>
                <a:gd name="T74" fmla="*/ 111 w 202"/>
                <a:gd name="T75" fmla="*/ 123 h 189"/>
                <a:gd name="T76" fmla="*/ 126 w 202"/>
                <a:gd name="T77" fmla="*/ 139 h 189"/>
                <a:gd name="T78" fmla="*/ 125 w 202"/>
                <a:gd name="T79" fmla="*/ 139 h 189"/>
                <a:gd name="T80" fmla="*/ 191 w 202"/>
                <a:gd name="T81" fmla="*/ 92 h 189"/>
                <a:gd name="T82" fmla="*/ 171 w 202"/>
                <a:gd name="T83" fmla="*/ 113 h 189"/>
                <a:gd name="T84" fmla="*/ 146 w 202"/>
                <a:gd name="T85" fmla="*/ 113 h 189"/>
                <a:gd name="T86" fmla="*/ 145 w 202"/>
                <a:gd name="T87" fmla="*/ 117 h 189"/>
                <a:gd name="T88" fmla="*/ 154 w 202"/>
                <a:gd name="T89" fmla="*/ 145 h 189"/>
                <a:gd name="T90" fmla="*/ 118 w 202"/>
                <a:gd name="T91" fmla="*/ 115 h 189"/>
                <a:gd name="T92" fmla="*/ 117 w 202"/>
                <a:gd name="T93" fmla="*/ 113 h 189"/>
                <a:gd name="T94" fmla="*/ 85 w 202"/>
                <a:gd name="T95" fmla="*/ 113 h 189"/>
                <a:gd name="T96" fmla="*/ 64 w 202"/>
                <a:gd name="T97" fmla="*/ 92 h 189"/>
                <a:gd name="T98" fmla="*/ 64 w 202"/>
                <a:gd name="T99" fmla="*/ 32 h 189"/>
                <a:gd name="T100" fmla="*/ 85 w 202"/>
                <a:gd name="T101" fmla="*/ 11 h 189"/>
                <a:gd name="T102" fmla="*/ 171 w 202"/>
                <a:gd name="T103" fmla="*/ 11 h 189"/>
                <a:gd name="T104" fmla="*/ 191 w 202"/>
                <a:gd name="T105" fmla="*/ 32 h 189"/>
                <a:gd name="T106" fmla="*/ 191 w 202"/>
                <a:gd name="T107" fmla="*/ 9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89">
                  <a:moveTo>
                    <a:pt x="171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1" y="0"/>
                    <a:pt x="60" y="9"/>
                    <a:pt x="55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15" y="20"/>
                    <a:pt x="0" y="35"/>
                    <a:pt x="0" y="5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6"/>
                    <a:pt x="15" y="151"/>
                    <a:pt x="33" y="151"/>
                  </a:cubicBezTo>
                  <a:cubicBezTo>
                    <a:pt x="48" y="151"/>
                    <a:pt x="48" y="151"/>
                    <a:pt x="48" y="151"/>
                  </a:cubicBezTo>
                  <a:cubicBezTo>
                    <a:pt x="46" y="161"/>
                    <a:pt x="37" y="175"/>
                    <a:pt x="33" y="17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63" y="188"/>
                    <a:pt x="85" y="165"/>
                    <a:pt x="96" y="151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9" y="151"/>
                    <a:pt x="133" y="150"/>
                    <a:pt x="137" y="148"/>
                  </a:cubicBezTo>
                  <a:cubicBezTo>
                    <a:pt x="146" y="154"/>
                    <a:pt x="156" y="159"/>
                    <a:pt x="167" y="159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1" y="150"/>
                    <a:pt x="171" y="150"/>
                    <a:pt x="171" y="150"/>
                  </a:cubicBezTo>
                  <a:cubicBezTo>
                    <a:pt x="168" y="146"/>
                    <a:pt x="160" y="135"/>
                    <a:pt x="157" y="125"/>
                  </a:cubicBezTo>
                  <a:cubicBezTo>
                    <a:pt x="157" y="125"/>
                    <a:pt x="157" y="124"/>
                    <a:pt x="157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88" y="123"/>
                    <a:pt x="202" y="109"/>
                    <a:pt x="202" y="9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2" y="15"/>
                    <a:pt x="188" y="0"/>
                    <a:pt x="171" y="0"/>
                  </a:cubicBezTo>
                  <a:close/>
                  <a:moveTo>
                    <a:pt x="125" y="139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2" y="151"/>
                    <a:pt x="68" y="167"/>
                    <a:pt x="51" y="174"/>
                  </a:cubicBezTo>
                  <a:cubicBezTo>
                    <a:pt x="56" y="165"/>
                    <a:pt x="61" y="154"/>
                    <a:pt x="60" y="144"/>
                  </a:cubicBezTo>
                  <a:cubicBezTo>
                    <a:pt x="60" y="139"/>
                    <a:pt x="60" y="139"/>
                    <a:pt x="60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21" y="139"/>
                    <a:pt x="12" y="129"/>
                    <a:pt x="12" y="11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42"/>
                    <a:pt x="21" y="32"/>
                    <a:pt x="3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3" y="109"/>
                    <a:pt x="67" y="123"/>
                    <a:pt x="85" y="123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8"/>
                    <a:pt x="120" y="134"/>
                    <a:pt x="126" y="139"/>
                  </a:cubicBezTo>
                  <a:cubicBezTo>
                    <a:pt x="125" y="139"/>
                    <a:pt x="125" y="139"/>
                    <a:pt x="125" y="139"/>
                  </a:cubicBezTo>
                  <a:close/>
                  <a:moveTo>
                    <a:pt x="191" y="92"/>
                  </a:moveTo>
                  <a:cubicBezTo>
                    <a:pt x="191" y="103"/>
                    <a:pt x="182" y="113"/>
                    <a:pt x="171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4" y="127"/>
                    <a:pt x="149" y="137"/>
                    <a:pt x="154" y="145"/>
                  </a:cubicBezTo>
                  <a:cubicBezTo>
                    <a:pt x="139" y="139"/>
                    <a:pt x="125" y="124"/>
                    <a:pt x="118" y="115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73" y="113"/>
                    <a:pt x="64" y="103"/>
                    <a:pt x="64" y="9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1"/>
                    <a:pt x="73" y="11"/>
                    <a:pt x="85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82" y="11"/>
                    <a:pt x="191" y="21"/>
                    <a:pt x="191" y="32"/>
                  </a:cubicBezTo>
                  <a:lnTo>
                    <a:pt x="19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7969250" y="3570288"/>
              <a:ext cx="1117600" cy="922337"/>
            </a:xfrm>
            <a:custGeom>
              <a:avLst/>
              <a:gdLst>
                <a:gd name="T0" fmla="*/ 401 w 403"/>
                <a:gd name="T1" fmla="*/ 101 h 332"/>
                <a:gd name="T2" fmla="*/ 345 w 403"/>
                <a:gd name="T3" fmla="*/ 125 h 332"/>
                <a:gd name="T4" fmla="*/ 335 w 403"/>
                <a:gd name="T5" fmla="*/ 140 h 332"/>
                <a:gd name="T6" fmla="*/ 326 w 403"/>
                <a:gd name="T7" fmla="*/ 151 h 332"/>
                <a:gd name="T8" fmla="*/ 309 w 403"/>
                <a:gd name="T9" fmla="*/ 153 h 332"/>
                <a:gd name="T10" fmla="*/ 290 w 403"/>
                <a:gd name="T11" fmla="*/ 164 h 332"/>
                <a:gd name="T12" fmla="*/ 274 w 403"/>
                <a:gd name="T13" fmla="*/ 167 h 332"/>
                <a:gd name="T14" fmla="*/ 263 w 403"/>
                <a:gd name="T15" fmla="*/ 145 h 332"/>
                <a:gd name="T16" fmla="*/ 185 w 403"/>
                <a:gd name="T17" fmla="*/ 123 h 332"/>
                <a:gd name="T18" fmla="*/ 185 w 403"/>
                <a:gd name="T19" fmla="*/ 114 h 332"/>
                <a:gd name="T20" fmla="*/ 194 w 403"/>
                <a:gd name="T21" fmla="*/ 74 h 332"/>
                <a:gd name="T22" fmla="*/ 196 w 403"/>
                <a:gd name="T23" fmla="*/ 58 h 332"/>
                <a:gd name="T24" fmla="*/ 177 w 403"/>
                <a:gd name="T25" fmla="*/ 12 h 332"/>
                <a:gd name="T26" fmla="*/ 110 w 403"/>
                <a:gd name="T27" fmla="*/ 26 h 332"/>
                <a:gd name="T28" fmla="*/ 101 w 403"/>
                <a:gd name="T29" fmla="*/ 66 h 332"/>
                <a:gd name="T30" fmla="*/ 114 w 403"/>
                <a:gd name="T31" fmla="*/ 92 h 332"/>
                <a:gd name="T32" fmla="*/ 120 w 403"/>
                <a:gd name="T33" fmla="*/ 116 h 332"/>
                <a:gd name="T34" fmla="*/ 97 w 403"/>
                <a:gd name="T35" fmla="*/ 136 h 332"/>
                <a:gd name="T36" fmla="*/ 41 w 403"/>
                <a:gd name="T37" fmla="*/ 152 h 332"/>
                <a:gd name="T38" fmla="*/ 33 w 403"/>
                <a:gd name="T39" fmla="*/ 166 h 332"/>
                <a:gd name="T40" fmla="*/ 18 w 403"/>
                <a:gd name="T41" fmla="*/ 234 h 332"/>
                <a:gd name="T42" fmla="*/ 8 w 403"/>
                <a:gd name="T43" fmla="*/ 280 h 332"/>
                <a:gd name="T44" fmla="*/ 0 w 403"/>
                <a:gd name="T45" fmla="*/ 332 h 332"/>
                <a:gd name="T46" fmla="*/ 46 w 403"/>
                <a:gd name="T47" fmla="*/ 332 h 332"/>
                <a:gd name="T48" fmla="*/ 64 w 403"/>
                <a:gd name="T49" fmla="*/ 264 h 332"/>
                <a:gd name="T50" fmla="*/ 63 w 403"/>
                <a:gd name="T51" fmla="*/ 332 h 332"/>
                <a:gd name="T52" fmla="*/ 303 w 403"/>
                <a:gd name="T53" fmla="*/ 332 h 332"/>
                <a:gd name="T54" fmla="*/ 301 w 403"/>
                <a:gd name="T55" fmla="*/ 321 h 332"/>
                <a:gd name="T56" fmla="*/ 292 w 403"/>
                <a:gd name="T57" fmla="*/ 273 h 332"/>
                <a:gd name="T58" fmla="*/ 284 w 403"/>
                <a:gd name="T59" fmla="*/ 218 h 332"/>
                <a:gd name="T60" fmla="*/ 333 w 403"/>
                <a:gd name="T61" fmla="*/ 209 h 332"/>
                <a:gd name="T62" fmla="*/ 331 w 403"/>
                <a:gd name="T63" fmla="*/ 301 h 332"/>
                <a:gd name="T64" fmla="*/ 329 w 403"/>
                <a:gd name="T65" fmla="*/ 331 h 332"/>
                <a:gd name="T66" fmla="*/ 366 w 403"/>
                <a:gd name="T67" fmla="*/ 331 h 332"/>
                <a:gd name="T68" fmla="*/ 367 w 403"/>
                <a:gd name="T69" fmla="*/ 324 h 332"/>
                <a:gd name="T70" fmla="*/ 364 w 403"/>
                <a:gd name="T71" fmla="*/ 315 h 332"/>
                <a:gd name="T72" fmla="*/ 367 w 403"/>
                <a:gd name="T73" fmla="*/ 308 h 332"/>
                <a:gd name="T74" fmla="*/ 367 w 403"/>
                <a:gd name="T75" fmla="*/ 298 h 332"/>
                <a:gd name="T76" fmla="*/ 367 w 403"/>
                <a:gd name="T77" fmla="*/ 289 h 332"/>
                <a:gd name="T78" fmla="*/ 366 w 403"/>
                <a:gd name="T79" fmla="*/ 275 h 332"/>
                <a:gd name="T80" fmla="*/ 371 w 403"/>
                <a:gd name="T81" fmla="*/ 255 h 332"/>
                <a:gd name="T82" fmla="*/ 373 w 403"/>
                <a:gd name="T83" fmla="*/ 237 h 332"/>
                <a:gd name="T84" fmla="*/ 375 w 403"/>
                <a:gd name="T85" fmla="*/ 230 h 332"/>
                <a:gd name="T86" fmla="*/ 381 w 403"/>
                <a:gd name="T87" fmla="*/ 178 h 332"/>
                <a:gd name="T88" fmla="*/ 399 w 403"/>
                <a:gd name="T89" fmla="*/ 129 h 332"/>
                <a:gd name="T90" fmla="*/ 401 w 403"/>
                <a:gd name="T91" fmla="*/ 101 h 332"/>
                <a:gd name="T92" fmla="*/ 178 w 403"/>
                <a:gd name="T93" fmla="*/ 215 h 332"/>
                <a:gd name="T94" fmla="*/ 159 w 403"/>
                <a:gd name="T95" fmla="*/ 163 h 332"/>
                <a:gd name="T96" fmla="*/ 167 w 403"/>
                <a:gd name="T97" fmla="*/ 161 h 332"/>
                <a:gd name="T98" fmla="*/ 151 w 403"/>
                <a:gd name="T99" fmla="*/ 145 h 332"/>
                <a:gd name="T100" fmla="*/ 139 w 403"/>
                <a:gd name="T101" fmla="*/ 157 h 332"/>
                <a:gd name="T102" fmla="*/ 145 w 403"/>
                <a:gd name="T103" fmla="*/ 164 h 332"/>
                <a:gd name="T104" fmla="*/ 132 w 403"/>
                <a:gd name="T105" fmla="*/ 221 h 332"/>
                <a:gd name="T106" fmla="*/ 117 w 403"/>
                <a:gd name="T107" fmla="*/ 122 h 332"/>
                <a:gd name="T108" fmla="*/ 150 w 403"/>
                <a:gd name="T109" fmla="*/ 140 h 332"/>
                <a:gd name="T110" fmla="*/ 184 w 403"/>
                <a:gd name="T111" fmla="*/ 127 h 332"/>
                <a:gd name="T112" fmla="*/ 178 w 403"/>
                <a:gd name="T113" fmla="*/ 2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3" h="332">
                  <a:moveTo>
                    <a:pt x="401" y="101"/>
                  </a:moveTo>
                  <a:cubicBezTo>
                    <a:pt x="391" y="102"/>
                    <a:pt x="354" y="109"/>
                    <a:pt x="345" y="125"/>
                  </a:cubicBezTo>
                  <a:cubicBezTo>
                    <a:pt x="345" y="125"/>
                    <a:pt x="340" y="137"/>
                    <a:pt x="335" y="140"/>
                  </a:cubicBezTo>
                  <a:cubicBezTo>
                    <a:pt x="330" y="144"/>
                    <a:pt x="330" y="146"/>
                    <a:pt x="326" y="151"/>
                  </a:cubicBezTo>
                  <a:cubicBezTo>
                    <a:pt x="322" y="155"/>
                    <a:pt x="315" y="148"/>
                    <a:pt x="309" y="153"/>
                  </a:cubicBezTo>
                  <a:cubicBezTo>
                    <a:pt x="303" y="157"/>
                    <a:pt x="294" y="164"/>
                    <a:pt x="290" y="164"/>
                  </a:cubicBezTo>
                  <a:cubicBezTo>
                    <a:pt x="286" y="164"/>
                    <a:pt x="279" y="167"/>
                    <a:pt x="274" y="167"/>
                  </a:cubicBezTo>
                  <a:cubicBezTo>
                    <a:pt x="270" y="156"/>
                    <a:pt x="268" y="148"/>
                    <a:pt x="263" y="145"/>
                  </a:cubicBezTo>
                  <a:cubicBezTo>
                    <a:pt x="256" y="140"/>
                    <a:pt x="220" y="140"/>
                    <a:pt x="185" y="123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201" y="89"/>
                    <a:pt x="194" y="74"/>
                  </a:cubicBezTo>
                  <a:cubicBezTo>
                    <a:pt x="194" y="74"/>
                    <a:pt x="193" y="61"/>
                    <a:pt x="196" y="58"/>
                  </a:cubicBezTo>
                  <a:cubicBezTo>
                    <a:pt x="196" y="58"/>
                    <a:pt x="197" y="19"/>
                    <a:pt x="177" y="12"/>
                  </a:cubicBezTo>
                  <a:cubicBezTo>
                    <a:pt x="177" y="12"/>
                    <a:pt x="129" y="0"/>
                    <a:pt x="110" y="26"/>
                  </a:cubicBezTo>
                  <a:cubicBezTo>
                    <a:pt x="110" y="26"/>
                    <a:pt x="97" y="41"/>
                    <a:pt x="101" y="66"/>
                  </a:cubicBezTo>
                  <a:cubicBezTo>
                    <a:pt x="101" y="66"/>
                    <a:pt x="104" y="86"/>
                    <a:pt x="114" y="92"/>
                  </a:cubicBezTo>
                  <a:cubicBezTo>
                    <a:pt x="114" y="92"/>
                    <a:pt x="124" y="111"/>
                    <a:pt x="120" y="11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50" y="151"/>
                    <a:pt x="41" y="152"/>
                  </a:cubicBezTo>
                  <a:cubicBezTo>
                    <a:pt x="41" y="152"/>
                    <a:pt x="35" y="149"/>
                    <a:pt x="33" y="166"/>
                  </a:cubicBezTo>
                  <a:cubicBezTo>
                    <a:pt x="32" y="183"/>
                    <a:pt x="27" y="206"/>
                    <a:pt x="18" y="234"/>
                  </a:cubicBezTo>
                  <a:cubicBezTo>
                    <a:pt x="8" y="263"/>
                    <a:pt x="16" y="257"/>
                    <a:pt x="8" y="280"/>
                  </a:cubicBezTo>
                  <a:cubicBezTo>
                    <a:pt x="4" y="291"/>
                    <a:pt x="2" y="311"/>
                    <a:pt x="0" y="332"/>
                  </a:cubicBezTo>
                  <a:cubicBezTo>
                    <a:pt x="46" y="332"/>
                    <a:pt x="46" y="332"/>
                    <a:pt x="46" y="332"/>
                  </a:cubicBezTo>
                  <a:cubicBezTo>
                    <a:pt x="50" y="303"/>
                    <a:pt x="57" y="267"/>
                    <a:pt x="64" y="264"/>
                  </a:cubicBezTo>
                  <a:cubicBezTo>
                    <a:pt x="64" y="264"/>
                    <a:pt x="64" y="296"/>
                    <a:pt x="63" y="332"/>
                  </a:cubicBezTo>
                  <a:cubicBezTo>
                    <a:pt x="303" y="332"/>
                    <a:pt x="303" y="332"/>
                    <a:pt x="303" y="332"/>
                  </a:cubicBezTo>
                  <a:cubicBezTo>
                    <a:pt x="303" y="329"/>
                    <a:pt x="302" y="325"/>
                    <a:pt x="301" y="321"/>
                  </a:cubicBezTo>
                  <a:cubicBezTo>
                    <a:pt x="296" y="302"/>
                    <a:pt x="292" y="300"/>
                    <a:pt x="292" y="273"/>
                  </a:cubicBezTo>
                  <a:cubicBezTo>
                    <a:pt x="291" y="246"/>
                    <a:pt x="291" y="233"/>
                    <a:pt x="284" y="218"/>
                  </a:cubicBezTo>
                  <a:cubicBezTo>
                    <a:pt x="304" y="218"/>
                    <a:pt x="324" y="216"/>
                    <a:pt x="333" y="209"/>
                  </a:cubicBezTo>
                  <a:cubicBezTo>
                    <a:pt x="333" y="209"/>
                    <a:pt x="334" y="295"/>
                    <a:pt x="331" y="301"/>
                  </a:cubicBezTo>
                  <a:cubicBezTo>
                    <a:pt x="331" y="301"/>
                    <a:pt x="330" y="314"/>
                    <a:pt x="329" y="331"/>
                  </a:cubicBezTo>
                  <a:cubicBezTo>
                    <a:pt x="366" y="331"/>
                    <a:pt x="366" y="331"/>
                    <a:pt x="366" y="331"/>
                  </a:cubicBezTo>
                  <a:cubicBezTo>
                    <a:pt x="367" y="329"/>
                    <a:pt x="368" y="326"/>
                    <a:pt x="367" y="324"/>
                  </a:cubicBezTo>
                  <a:cubicBezTo>
                    <a:pt x="365" y="321"/>
                    <a:pt x="363" y="319"/>
                    <a:pt x="364" y="315"/>
                  </a:cubicBezTo>
                  <a:cubicBezTo>
                    <a:pt x="365" y="312"/>
                    <a:pt x="367" y="312"/>
                    <a:pt x="367" y="308"/>
                  </a:cubicBezTo>
                  <a:cubicBezTo>
                    <a:pt x="367" y="305"/>
                    <a:pt x="366" y="301"/>
                    <a:pt x="367" y="298"/>
                  </a:cubicBezTo>
                  <a:cubicBezTo>
                    <a:pt x="368" y="294"/>
                    <a:pt x="368" y="292"/>
                    <a:pt x="367" y="289"/>
                  </a:cubicBezTo>
                  <a:cubicBezTo>
                    <a:pt x="367" y="285"/>
                    <a:pt x="365" y="278"/>
                    <a:pt x="366" y="275"/>
                  </a:cubicBezTo>
                  <a:cubicBezTo>
                    <a:pt x="367" y="271"/>
                    <a:pt x="370" y="260"/>
                    <a:pt x="371" y="255"/>
                  </a:cubicBezTo>
                  <a:cubicBezTo>
                    <a:pt x="371" y="250"/>
                    <a:pt x="372" y="241"/>
                    <a:pt x="373" y="237"/>
                  </a:cubicBezTo>
                  <a:cubicBezTo>
                    <a:pt x="373" y="234"/>
                    <a:pt x="374" y="236"/>
                    <a:pt x="375" y="230"/>
                  </a:cubicBezTo>
                  <a:cubicBezTo>
                    <a:pt x="375" y="225"/>
                    <a:pt x="374" y="193"/>
                    <a:pt x="381" y="178"/>
                  </a:cubicBezTo>
                  <a:cubicBezTo>
                    <a:pt x="388" y="164"/>
                    <a:pt x="400" y="138"/>
                    <a:pt x="399" y="129"/>
                  </a:cubicBezTo>
                  <a:cubicBezTo>
                    <a:pt x="399" y="119"/>
                    <a:pt x="403" y="103"/>
                    <a:pt x="401" y="101"/>
                  </a:cubicBezTo>
                  <a:close/>
                  <a:moveTo>
                    <a:pt x="178" y="215"/>
                  </a:moveTo>
                  <a:cubicBezTo>
                    <a:pt x="178" y="215"/>
                    <a:pt x="166" y="169"/>
                    <a:pt x="159" y="163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51" y="145"/>
                    <a:pt x="151" y="145"/>
                    <a:pt x="151" y="145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45" y="164"/>
                    <a:pt x="145" y="164"/>
                    <a:pt x="145" y="164"/>
                  </a:cubicBezTo>
                  <a:cubicBezTo>
                    <a:pt x="145" y="164"/>
                    <a:pt x="130" y="206"/>
                    <a:pt x="132" y="221"/>
                  </a:cubicBezTo>
                  <a:cubicBezTo>
                    <a:pt x="132" y="221"/>
                    <a:pt x="111" y="126"/>
                    <a:pt x="117" y="122"/>
                  </a:cubicBezTo>
                  <a:cubicBezTo>
                    <a:pt x="117" y="122"/>
                    <a:pt x="139" y="138"/>
                    <a:pt x="150" y="140"/>
                  </a:cubicBezTo>
                  <a:cubicBezTo>
                    <a:pt x="150" y="140"/>
                    <a:pt x="181" y="132"/>
                    <a:pt x="184" y="127"/>
                  </a:cubicBezTo>
                  <a:cubicBezTo>
                    <a:pt x="184" y="127"/>
                    <a:pt x="193" y="186"/>
                    <a:pt x="17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9082088" y="3848100"/>
              <a:ext cx="4762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8988425" y="3465513"/>
              <a:ext cx="557212" cy="1023937"/>
            </a:xfrm>
            <a:custGeom>
              <a:avLst/>
              <a:gdLst>
                <a:gd name="T0" fmla="*/ 200 w 201"/>
                <a:gd name="T1" fmla="*/ 303 h 369"/>
                <a:gd name="T2" fmla="*/ 190 w 201"/>
                <a:gd name="T3" fmla="*/ 229 h 369"/>
                <a:gd name="T4" fmla="*/ 183 w 201"/>
                <a:gd name="T5" fmla="*/ 205 h 369"/>
                <a:gd name="T6" fmla="*/ 176 w 201"/>
                <a:gd name="T7" fmla="*/ 167 h 369"/>
                <a:gd name="T8" fmla="*/ 151 w 201"/>
                <a:gd name="T9" fmla="*/ 146 h 369"/>
                <a:gd name="T10" fmla="*/ 106 w 201"/>
                <a:gd name="T11" fmla="*/ 131 h 369"/>
                <a:gd name="T12" fmla="*/ 91 w 201"/>
                <a:gd name="T13" fmla="*/ 115 h 369"/>
                <a:gd name="T14" fmla="*/ 86 w 201"/>
                <a:gd name="T15" fmla="*/ 111 h 369"/>
                <a:gd name="T16" fmla="*/ 86 w 201"/>
                <a:gd name="T17" fmla="*/ 111 h 369"/>
                <a:gd name="T18" fmla="*/ 90 w 201"/>
                <a:gd name="T19" fmla="*/ 115 h 369"/>
                <a:gd name="T20" fmla="*/ 92 w 201"/>
                <a:gd name="T21" fmla="*/ 128 h 369"/>
                <a:gd name="T22" fmla="*/ 50 w 201"/>
                <a:gd name="T23" fmla="*/ 238 h 369"/>
                <a:gd name="T24" fmla="*/ 53 w 201"/>
                <a:gd name="T25" fmla="*/ 171 h 369"/>
                <a:gd name="T26" fmla="*/ 62 w 201"/>
                <a:gd name="T27" fmla="*/ 160 h 369"/>
                <a:gd name="T28" fmla="*/ 50 w 201"/>
                <a:gd name="T29" fmla="*/ 147 h 369"/>
                <a:gd name="T30" fmla="*/ 86 w 201"/>
                <a:gd name="T31" fmla="*/ 111 h 369"/>
                <a:gd name="T32" fmla="*/ 86 w 201"/>
                <a:gd name="T33" fmla="*/ 111 h 369"/>
                <a:gd name="T34" fmla="*/ 82 w 201"/>
                <a:gd name="T35" fmla="*/ 109 h 369"/>
                <a:gd name="T36" fmla="*/ 81 w 201"/>
                <a:gd name="T37" fmla="*/ 93 h 369"/>
                <a:gd name="T38" fmla="*/ 85 w 201"/>
                <a:gd name="T39" fmla="*/ 89 h 369"/>
                <a:gd name="T40" fmla="*/ 81 w 201"/>
                <a:gd name="T41" fmla="*/ 89 h 369"/>
                <a:gd name="T42" fmla="*/ 83 w 201"/>
                <a:gd name="T43" fmla="*/ 59 h 369"/>
                <a:gd name="T44" fmla="*/ 59 w 201"/>
                <a:gd name="T45" fmla="*/ 22 h 369"/>
                <a:gd name="T46" fmla="*/ 0 w 201"/>
                <a:gd name="T47" fmla="*/ 55 h 369"/>
                <a:gd name="T48" fmla="*/ 6 w 201"/>
                <a:gd name="T49" fmla="*/ 80 h 369"/>
                <a:gd name="T50" fmla="*/ 30 w 201"/>
                <a:gd name="T51" fmla="*/ 128 h 369"/>
                <a:gd name="T52" fmla="*/ 37 w 201"/>
                <a:gd name="T53" fmla="*/ 129 h 369"/>
                <a:gd name="T54" fmla="*/ 36 w 201"/>
                <a:gd name="T55" fmla="*/ 138 h 369"/>
                <a:gd name="T56" fmla="*/ 45 w 201"/>
                <a:gd name="T57" fmla="*/ 147 h 369"/>
                <a:gd name="T58" fmla="*/ 37 w 201"/>
                <a:gd name="T59" fmla="*/ 168 h 369"/>
                <a:gd name="T60" fmla="*/ 34 w 201"/>
                <a:gd name="T61" fmla="*/ 192 h 369"/>
                <a:gd name="T62" fmla="*/ 21 w 201"/>
                <a:gd name="T63" fmla="*/ 274 h 369"/>
                <a:gd name="T64" fmla="*/ 23 w 201"/>
                <a:gd name="T65" fmla="*/ 353 h 369"/>
                <a:gd name="T66" fmla="*/ 32 w 201"/>
                <a:gd name="T67" fmla="*/ 369 h 369"/>
                <a:gd name="T68" fmla="*/ 33 w 201"/>
                <a:gd name="T69" fmla="*/ 369 h 369"/>
                <a:gd name="T70" fmla="*/ 39 w 201"/>
                <a:gd name="T71" fmla="*/ 363 h 369"/>
                <a:gd name="T72" fmla="*/ 39 w 201"/>
                <a:gd name="T73" fmla="*/ 369 h 369"/>
                <a:gd name="T74" fmla="*/ 198 w 201"/>
                <a:gd name="T75" fmla="*/ 369 h 369"/>
                <a:gd name="T76" fmla="*/ 200 w 201"/>
                <a:gd name="T77" fmla="*/ 30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369">
                  <a:moveTo>
                    <a:pt x="200" y="303"/>
                  </a:moveTo>
                  <a:cubicBezTo>
                    <a:pt x="196" y="281"/>
                    <a:pt x="189" y="250"/>
                    <a:pt x="190" y="229"/>
                  </a:cubicBezTo>
                  <a:cubicBezTo>
                    <a:pt x="191" y="208"/>
                    <a:pt x="184" y="210"/>
                    <a:pt x="183" y="205"/>
                  </a:cubicBezTo>
                  <a:cubicBezTo>
                    <a:pt x="181" y="200"/>
                    <a:pt x="176" y="168"/>
                    <a:pt x="176" y="167"/>
                  </a:cubicBezTo>
                  <a:cubicBezTo>
                    <a:pt x="177" y="165"/>
                    <a:pt x="179" y="152"/>
                    <a:pt x="151" y="146"/>
                  </a:cubicBezTo>
                  <a:cubicBezTo>
                    <a:pt x="124" y="140"/>
                    <a:pt x="110" y="136"/>
                    <a:pt x="106" y="131"/>
                  </a:cubicBezTo>
                  <a:cubicBezTo>
                    <a:pt x="102" y="126"/>
                    <a:pt x="93" y="116"/>
                    <a:pt x="91" y="115"/>
                  </a:cubicBezTo>
                  <a:cubicBezTo>
                    <a:pt x="91" y="115"/>
                    <a:pt x="88" y="113"/>
                    <a:pt x="8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3" y="118"/>
                    <a:pt x="92" y="128"/>
                    <a:pt x="92" y="128"/>
                  </a:cubicBezTo>
                  <a:cubicBezTo>
                    <a:pt x="77" y="143"/>
                    <a:pt x="50" y="238"/>
                    <a:pt x="50" y="238"/>
                  </a:cubicBezTo>
                  <a:cubicBezTo>
                    <a:pt x="53" y="229"/>
                    <a:pt x="53" y="171"/>
                    <a:pt x="53" y="171"/>
                  </a:cubicBezTo>
                  <a:cubicBezTo>
                    <a:pt x="57" y="171"/>
                    <a:pt x="62" y="160"/>
                    <a:pt x="62" y="160"/>
                  </a:cubicBezTo>
                  <a:cubicBezTo>
                    <a:pt x="65" y="157"/>
                    <a:pt x="50" y="147"/>
                    <a:pt x="50" y="147"/>
                  </a:cubicBezTo>
                  <a:cubicBezTo>
                    <a:pt x="87" y="118"/>
                    <a:pt x="87" y="112"/>
                    <a:pt x="8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4" y="110"/>
                    <a:pt x="83" y="109"/>
                    <a:pt x="82" y="109"/>
                  </a:cubicBezTo>
                  <a:cubicBezTo>
                    <a:pt x="82" y="109"/>
                    <a:pt x="79" y="94"/>
                    <a:pt x="81" y="93"/>
                  </a:cubicBezTo>
                  <a:cubicBezTo>
                    <a:pt x="81" y="93"/>
                    <a:pt x="86" y="92"/>
                    <a:pt x="85" y="89"/>
                  </a:cubicBezTo>
                  <a:cubicBezTo>
                    <a:pt x="85" y="89"/>
                    <a:pt x="82" y="91"/>
                    <a:pt x="81" y="89"/>
                  </a:cubicBezTo>
                  <a:cubicBezTo>
                    <a:pt x="81" y="89"/>
                    <a:pt x="90" y="66"/>
                    <a:pt x="83" y="59"/>
                  </a:cubicBezTo>
                  <a:cubicBezTo>
                    <a:pt x="83" y="59"/>
                    <a:pt x="79" y="24"/>
                    <a:pt x="59" y="22"/>
                  </a:cubicBezTo>
                  <a:cubicBezTo>
                    <a:pt x="59" y="22"/>
                    <a:pt x="5" y="0"/>
                    <a:pt x="0" y="55"/>
                  </a:cubicBezTo>
                  <a:cubicBezTo>
                    <a:pt x="0" y="55"/>
                    <a:pt x="3" y="76"/>
                    <a:pt x="6" y="80"/>
                  </a:cubicBezTo>
                  <a:cubicBezTo>
                    <a:pt x="6" y="80"/>
                    <a:pt x="5" y="107"/>
                    <a:pt x="30" y="128"/>
                  </a:cubicBezTo>
                  <a:cubicBezTo>
                    <a:pt x="30" y="128"/>
                    <a:pt x="34" y="131"/>
                    <a:pt x="37" y="129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31" y="150"/>
                    <a:pt x="37" y="168"/>
                  </a:cubicBezTo>
                  <a:cubicBezTo>
                    <a:pt x="37" y="168"/>
                    <a:pt x="38" y="183"/>
                    <a:pt x="34" y="192"/>
                  </a:cubicBezTo>
                  <a:cubicBezTo>
                    <a:pt x="34" y="192"/>
                    <a:pt x="22" y="248"/>
                    <a:pt x="21" y="274"/>
                  </a:cubicBezTo>
                  <a:cubicBezTo>
                    <a:pt x="21" y="301"/>
                    <a:pt x="23" y="353"/>
                    <a:pt x="23" y="353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33" y="369"/>
                    <a:pt x="33" y="369"/>
                    <a:pt x="33" y="369"/>
                  </a:cubicBezTo>
                  <a:cubicBezTo>
                    <a:pt x="39" y="363"/>
                    <a:pt x="39" y="363"/>
                    <a:pt x="39" y="363"/>
                  </a:cubicBezTo>
                  <a:cubicBezTo>
                    <a:pt x="39" y="369"/>
                    <a:pt x="39" y="369"/>
                    <a:pt x="39" y="369"/>
                  </a:cubicBezTo>
                  <a:cubicBezTo>
                    <a:pt x="198" y="369"/>
                    <a:pt x="198" y="369"/>
                    <a:pt x="198" y="369"/>
                  </a:cubicBezTo>
                  <a:cubicBezTo>
                    <a:pt x="200" y="340"/>
                    <a:pt x="201" y="312"/>
                    <a:pt x="200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菱形 40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4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43" name="Freeform 551"/>
          <p:cNvSpPr>
            <a:spLocks noEditPoints="1"/>
          </p:cNvSpPr>
          <p:nvPr/>
        </p:nvSpPr>
        <p:spPr bwMode="auto">
          <a:xfrm>
            <a:off x="2017064" y="3356992"/>
            <a:ext cx="754736" cy="576064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5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" y="0"/>
            <a:ext cx="2882843" cy="1196752"/>
            <a:chOff x="1" y="0"/>
            <a:chExt cx="1585478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88534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Problem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3948031"/>
              </p:ext>
            </p:extLst>
          </p:nvPr>
        </p:nvGraphicFramePr>
        <p:xfrm>
          <a:off x="3250631" y="3019897"/>
          <a:ext cx="2637182" cy="271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3439736" y="3458304"/>
            <a:ext cx="2828142" cy="2828142"/>
            <a:chOff x="3491329" y="1261482"/>
            <a:chExt cx="3006725" cy="3006726"/>
          </a:xfrm>
        </p:grpSpPr>
        <p:grpSp>
          <p:nvGrpSpPr>
            <p:cNvPr id="10" name="组合 9"/>
            <p:cNvGrpSpPr/>
            <p:nvPr/>
          </p:nvGrpSpPr>
          <p:grpSpPr>
            <a:xfrm rot="900000">
              <a:off x="3491329" y="1261482"/>
              <a:ext cx="3006725" cy="3006726"/>
              <a:chOff x="3491329" y="1261482"/>
              <a:chExt cx="3006725" cy="300672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5015329" y="2787070"/>
                <a:ext cx="1482725" cy="1481138"/>
                <a:chOff x="4549776" y="2547938"/>
                <a:chExt cx="1482725" cy="1481138"/>
              </a:xfrm>
            </p:grpSpPr>
            <p:sp>
              <p:nvSpPr>
                <p:cNvPr id="14" name="Freeform 5"/>
                <p:cNvSpPr/>
                <p:nvPr/>
              </p:nvSpPr>
              <p:spPr bwMode="auto">
                <a:xfrm>
                  <a:off x="4735513" y="2732088"/>
                  <a:ext cx="538163" cy="538163"/>
                </a:xfrm>
                <a:custGeom>
                  <a:avLst/>
                  <a:gdLst>
                    <a:gd name="T0" fmla="*/ 339 w 339"/>
                    <a:gd name="T1" fmla="*/ 270 h 339"/>
                    <a:gd name="T2" fmla="*/ 270 w 339"/>
                    <a:gd name="T3" fmla="*/ 339 h 339"/>
                    <a:gd name="T4" fmla="*/ 0 w 339"/>
                    <a:gd name="T5" fmla="*/ 71 h 339"/>
                    <a:gd name="T6" fmla="*/ 70 w 339"/>
                    <a:gd name="T7" fmla="*/ 0 h 339"/>
                    <a:gd name="T8" fmla="*/ 339 w 339"/>
                    <a:gd name="T9" fmla="*/ 2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339">
                      <a:moveTo>
                        <a:pt x="339" y="270"/>
                      </a:moveTo>
                      <a:lnTo>
                        <a:pt x="270" y="339"/>
                      </a:lnTo>
                      <a:lnTo>
                        <a:pt x="0" y="71"/>
                      </a:lnTo>
                      <a:lnTo>
                        <a:pt x="70" y="0"/>
                      </a:lnTo>
                      <a:lnTo>
                        <a:pt x="339" y="270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6"/>
                <p:cNvSpPr/>
                <p:nvPr/>
              </p:nvSpPr>
              <p:spPr bwMode="auto">
                <a:xfrm>
                  <a:off x="4549776" y="2547938"/>
                  <a:ext cx="388938" cy="388938"/>
                </a:xfrm>
                <a:custGeom>
                  <a:avLst/>
                  <a:gdLst>
                    <a:gd name="T0" fmla="*/ 188 w 197"/>
                    <a:gd name="T1" fmla="*/ 77 h 197"/>
                    <a:gd name="T2" fmla="*/ 188 w 197"/>
                    <a:gd name="T3" fmla="*/ 111 h 197"/>
                    <a:gd name="T4" fmla="*/ 112 w 197"/>
                    <a:gd name="T5" fmla="*/ 187 h 197"/>
                    <a:gd name="T6" fmla="*/ 78 w 197"/>
                    <a:gd name="T7" fmla="*/ 187 h 197"/>
                    <a:gd name="T8" fmla="*/ 10 w 197"/>
                    <a:gd name="T9" fmla="*/ 120 h 197"/>
                    <a:gd name="T10" fmla="*/ 10 w 197"/>
                    <a:gd name="T11" fmla="*/ 86 h 197"/>
                    <a:gd name="T12" fmla="*/ 86 w 197"/>
                    <a:gd name="T13" fmla="*/ 9 h 197"/>
                    <a:gd name="T14" fmla="*/ 120 w 197"/>
                    <a:gd name="T15" fmla="*/ 9 h 197"/>
                    <a:gd name="T16" fmla="*/ 188 w 197"/>
                    <a:gd name="T17" fmla="*/ 7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7" h="197">
                      <a:moveTo>
                        <a:pt x="188" y="77"/>
                      </a:moveTo>
                      <a:cubicBezTo>
                        <a:pt x="197" y="87"/>
                        <a:pt x="197" y="102"/>
                        <a:pt x="188" y="111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2" y="197"/>
                        <a:pt x="87" y="197"/>
                        <a:pt x="78" y="187"/>
                      </a:cubicBez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0" y="110"/>
                        <a:pt x="0" y="95"/>
                        <a:pt x="10" y="86"/>
                      </a:cubicBezTo>
                      <a:cubicBezTo>
                        <a:pt x="86" y="9"/>
                        <a:pt x="86" y="9"/>
                        <a:pt x="86" y="9"/>
                      </a:cubicBezTo>
                      <a:cubicBezTo>
                        <a:pt x="95" y="0"/>
                        <a:pt x="111" y="0"/>
                        <a:pt x="120" y="9"/>
                      </a:cubicBezTo>
                      <a:lnTo>
                        <a:pt x="188" y="7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7"/>
                <p:cNvSpPr/>
                <p:nvPr/>
              </p:nvSpPr>
              <p:spPr bwMode="auto">
                <a:xfrm>
                  <a:off x="5057776" y="3052763"/>
                  <a:ext cx="974725" cy="976313"/>
                </a:xfrm>
                <a:custGeom>
                  <a:avLst/>
                  <a:gdLst>
                    <a:gd name="T0" fmla="*/ 86 w 494"/>
                    <a:gd name="T1" fmla="*/ 10 h 495"/>
                    <a:gd name="T2" fmla="*/ 41 w 494"/>
                    <a:gd name="T3" fmla="*/ 55 h 495"/>
                    <a:gd name="T4" fmla="*/ 31 w 494"/>
                    <a:gd name="T5" fmla="*/ 64 h 495"/>
                    <a:gd name="T6" fmla="*/ 26 w 494"/>
                    <a:gd name="T7" fmla="*/ 70 h 495"/>
                    <a:gd name="T8" fmla="*/ 9 w 494"/>
                    <a:gd name="T9" fmla="*/ 86 h 495"/>
                    <a:gd name="T10" fmla="*/ 9 w 494"/>
                    <a:gd name="T11" fmla="*/ 120 h 495"/>
                    <a:gd name="T12" fmla="*/ 374 w 494"/>
                    <a:gd name="T13" fmla="*/ 485 h 495"/>
                    <a:gd name="T14" fmla="*/ 408 w 494"/>
                    <a:gd name="T15" fmla="*/ 485 h 495"/>
                    <a:gd name="T16" fmla="*/ 425 w 494"/>
                    <a:gd name="T17" fmla="*/ 469 h 495"/>
                    <a:gd name="T18" fmla="*/ 430 w 494"/>
                    <a:gd name="T19" fmla="*/ 463 h 495"/>
                    <a:gd name="T20" fmla="*/ 440 w 494"/>
                    <a:gd name="T21" fmla="*/ 454 h 495"/>
                    <a:gd name="T22" fmla="*/ 485 w 494"/>
                    <a:gd name="T23" fmla="*/ 409 h 495"/>
                    <a:gd name="T24" fmla="*/ 485 w 494"/>
                    <a:gd name="T25" fmla="*/ 375 h 495"/>
                    <a:gd name="T26" fmla="*/ 119 w 494"/>
                    <a:gd name="T27" fmla="*/ 10 h 495"/>
                    <a:gd name="T28" fmla="*/ 86 w 494"/>
                    <a:gd name="T29" fmla="*/ 1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94" h="495">
                      <a:moveTo>
                        <a:pt x="86" y="10"/>
                      </a:move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1" y="64"/>
                        <a:pt x="31" y="64"/>
                        <a:pt x="31" y="64"/>
                      </a:cubicBezTo>
                      <a:cubicBezTo>
                        <a:pt x="26" y="70"/>
                        <a:pt x="26" y="70"/>
                        <a:pt x="26" y="70"/>
                      </a:cubicBezTo>
                      <a:cubicBezTo>
                        <a:pt x="9" y="86"/>
                        <a:pt x="9" y="86"/>
                        <a:pt x="9" y="86"/>
                      </a:cubicBezTo>
                      <a:cubicBezTo>
                        <a:pt x="0" y="95"/>
                        <a:pt x="0" y="111"/>
                        <a:pt x="9" y="120"/>
                      </a:cubicBezTo>
                      <a:cubicBezTo>
                        <a:pt x="374" y="485"/>
                        <a:pt x="374" y="485"/>
                        <a:pt x="374" y="485"/>
                      </a:cubicBezTo>
                      <a:cubicBezTo>
                        <a:pt x="384" y="495"/>
                        <a:pt x="399" y="495"/>
                        <a:pt x="408" y="485"/>
                      </a:cubicBezTo>
                      <a:cubicBezTo>
                        <a:pt x="425" y="469"/>
                        <a:pt x="425" y="469"/>
                        <a:pt x="425" y="469"/>
                      </a:cubicBezTo>
                      <a:cubicBezTo>
                        <a:pt x="430" y="463"/>
                        <a:pt x="430" y="463"/>
                        <a:pt x="430" y="463"/>
                      </a:cubicBezTo>
                      <a:cubicBezTo>
                        <a:pt x="440" y="454"/>
                        <a:pt x="440" y="454"/>
                        <a:pt x="440" y="454"/>
                      </a:cubicBezTo>
                      <a:cubicBezTo>
                        <a:pt x="485" y="409"/>
                        <a:pt x="485" y="409"/>
                        <a:pt x="485" y="409"/>
                      </a:cubicBezTo>
                      <a:cubicBezTo>
                        <a:pt x="494" y="399"/>
                        <a:pt x="494" y="384"/>
                        <a:pt x="485" y="375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0" y="0"/>
                        <a:pt x="95" y="0"/>
                        <a:pt x="86" y="10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8"/>
                <p:cNvSpPr/>
                <p:nvPr/>
              </p:nvSpPr>
              <p:spPr bwMode="auto">
                <a:xfrm>
                  <a:off x="5057776" y="3190875"/>
                  <a:ext cx="838200" cy="838200"/>
                </a:xfrm>
                <a:custGeom>
                  <a:avLst/>
                  <a:gdLst>
                    <a:gd name="T0" fmla="*/ 9 w 425"/>
                    <a:gd name="T1" fmla="*/ 16 h 425"/>
                    <a:gd name="T2" fmla="*/ 9 w 425"/>
                    <a:gd name="T3" fmla="*/ 50 h 425"/>
                    <a:gd name="T4" fmla="*/ 374 w 425"/>
                    <a:gd name="T5" fmla="*/ 415 h 425"/>
                    <a:gd name="T6" fmla="*/ 408 w 425"/>
                    <a:gd name="T7" fmla="*/ 415 h 425"/>
                    <a:gd name="T8" fmla="*/ 425 w 425"/>
                    <a:gd name="T9" fmla="*/ 399 h 425"/>
                    <a:gd name="T10" fmla="*/ 26 w 425"/>
                    <a:gd name="T11" fmla="*/ 0 h 425"/>
                    <a:gd name="T12" fmla="*/ 9 w 425"/>
                    <a:gd name="T13" fmla="*/ 16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5" h="425">
                      <a:moveTo>
                        <a:pt x="9" y="16"/>
                      </a:moveTo>
                      <a:cubicBezTo>
                        <a:pt x="0" y="25"/>
                        <a:pt x="0" y="41"/>
                        <a:pt x="9" y="50"/>
                      </a:cubicBezTo>
                      <a:cubicBezTo>
                        <a:pt x="374" y="415"/>
                        <a:pt x="374" y="415"/>
                        <a:pt x="374" y="415"/>
                      </a:cubicBezTo>
                      <a:cubicBezTo>
                        <a:pt x="384" y="425"/>
                        <a:pt x="399" y="425"/>
                        <a:pt x="408" y="415"/>
                      </a:cubicBezTo>
                      <a:cubicBezTo>
                        <a:pt x="425" y="399"/>
                        <a:pt x="425" y="399"/>
                        <a:pt x="425" y="399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9" y="16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9"/>
                <p:cNvSpPr/>
                <p:nvPr/>
              </p:nvSpPr>
              <p:spPr bwMode="auto">
                <a:xfrm>
                  <a:off x="5118101" y="3162300"/>
                  <a:ext cx="806450" cy="804863"/>
                </a:xfrm>
                <a:custGeom>
                  <a:avLst/>
                  <a:gdLst>
                    <a:gd name="T0" fmla="*/ 0 w 508"/>
                    <a:gd name="T1" fmla="*/ 11 h 507"/>
                    <a:gd name="T2" fmla="*/ 496 w 508"/>
                    <a:gd name="T3" fmla="*/ 507 h 507"/>
                    <a:gd name="T4" fmla="*/ 508 w 508"/>
                    <a:gd name="T5" fmla="*/ 496 h 507"/>
                    <a:gd name="T6" fmla="*/ 13 w 508"/>
                    <a:gd name="T7" fmla="*/ 0 h 507"/>
                    <a:gd name="T8" fmla="*/ 0 w 508"/>
                    <a:gd name="T9" fmla="*/ 11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507">
                      <a:moveTo>
                        <a:pt x="0" y="11"/>
                      </a:moveTo>
                      <a:lnTo>
                        <a:pt x="496" y="507"/>
                      </a:lnTo>
                      <a:lnTo>
                        <a:pt x="508" y="496"/>
                      </a:lnTo>
                      <a:lnTo>
                        <a:pt x="13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/>
                <p:nvPr/>
              </p:nvSpPr>
              <p:spPr bwMode="auto">
                <a:xfrm>
                  <a:off x="4619626" y="2768600"/>
                  <a:ext cx="182563" cy="168275"/>
                </a:xfrm>
                <a:custGeom>
                  <a:avLst/>
                  <a:gdLst>
                    <a:gd name="T0" fmla="*/ 0 w 93"/>
                    <a:gd name="T1" fmla="*/ 33 h 85"/>
                    <a:gd name="T2" fmla="*/ 43 w 93"/>
                    <a:gd name="T3" fmla="*/ 75 h 85"/>
                    <a:gd name="T4" fmla="*/ 77 w 93"/>
                    <a:gd name="T5" fmla="*/ 75 h 85"/>
                    <a:gd name="T6" fmla="*/ 93 w 93"/>
                    <a:gd name="T7" fmla="*/ 59 h 85"/>
                    <a:gd name="T8" fmla="*/ 34 w 93"/>
                    <a:gd name="T9" fmla="*/ 0 h 85"/>
                    <a:gd name="T10" fmla="*/ 0 w 93"/>
                    <a:gd name="T11" fmla="*/ 3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85">
                      <a:moveTo>
                        <a:pt x="0" y="33"/>
                      </a:move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52" y="85"/>
                        <a:pt x="67" y="85"/>
                        <a:pt x="77" y="75"/>
                      </a:cubicBezTo>
                      <a:cubicBezTo>
                        <a:pt x="93" y="59"/>
                        <a:pt x="93" y="59"/>
                        <a:pt x="93" y="59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1"/>
                <p:cNvSpPr/>
                <p:nvPr/>
              </p:nvSpPr>
              <p:spPr bwMode="auto">
                <a:xfrm>
                  <a:off x="4699001" y="2740025"/>
                  <a:ext cx="133350" cy="133350"/>
                </a:xfrm>
                <a:custGeom>
                  <a:avLst/>
                  <a:gdLst>
                    <a:gd name="T0" fmla="*/ 0 w 84"/>
                    <a:gd name="T1" fmla="*/ 11 h 84"/>
                    <a:gd name="T2" fmla="*/ 73 w 84"/>
                    <a:gd name="T3" fmla="*/ 84 h 84"/>
                    <a:gd name="T4" fmla="*/ 84 w 84"/>
                    <a:gd name="T5" fmla="*/ 73 h 84"/>
                    <a:gd name="T6" fmla="*/ 11 w 84"/>
                    <a:gd name="T7" fmla="*/ 0 h 84"/>
                    <a:gd name="T8" fmla="*/ 0 w 84"/>
                    <a:gd name="T9" fmla="*/ 1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84">
                      <a:moveTo>
                        <a:pt x="0" y="11"/>
                      </a:moveTo>
                      <a:lnTo>
                        <a:pt x="73" y="84"/>
                      </a:lnTo>
                      <a:lnTo>
                        <a:pt x="84" y="73"/>
                      </a:lnTo>
                      <a:lnTo>
                        <a:pt x="11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Freeform 12"/>
              <p:cNvSpPr/>
              <p:nvPr/>
            </p:nvSpPr>
            <p:spPr bwMode="auto">
              <a:xfrm>
                <a:off x="3491329" y="1261482"/>
                <a:ext cx="2147888" cy="2147888"/>
              </a:xfrm>
              <a:custGeom>
                <a:avLst/>
                <a:gdLst>
                  <a:gd name="T0" fmla="*/ 895 w 1089"/>
                  <a:gd name="T1" fmla="*/ 194 h 1089"/>
                  <a:gd name="T2" fmla="*/ 895 w 1089"/>
                  <a:gd name="T3" fmla="*/ 895 h 1089"/>
                  <a:gd name="T4" fmla="*/ 193 w 1089"/>
                  <a:gd name="T5" fmla="*/ 895 h 1089"/>
                  <a:gd name="T6" fmla="*/ 193 w 1089"/>
                  <a:gd name="T7" fmla="*/ 194 h 1089"/>
                  <a:gd name="T8" fmla="*/ 895 w 1089"/>
                  <a:gd name="T9" fmla="*/ 194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9" h="1089">
                    <a:moveTo>
                      <a:pt x="895" y="194"/>
                    </a:moveTo>
                    <a:cubicBezTo>
                      <a:pt x="1089" y="388"/>
                      <a:pt x="1089" y="702"/>
                      <a:pt x="895" y="895"/>
                    </a:cubicBezTo>
                    <a:cubicBezTo>
                      <a:pt x="701" y="1089"/>
                      <a:pt x="387" y="1089"/>
                      <a:pt x="193" y="895"/>
                    </a:cubicBezTo>
                    <a:cubicBezTo>
                      <a:pt x="0" y="702"/>
                      <a:pt x="0" y="388"/>
                      <a:pt x="193" y="194"/>
                    </a:cubicBezTo>
                    <a:cubicBezTo>
                      <a:pt x="387" y="0"/>
                      <a:pt x="701" y="0"/>
                      <a:pt x="895" y="194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/>
            <p:nvPr/>
          </p:nvSpPr>
          <p:spPr bwMode="auto">
            <a:xfrm rot="900000">
              <a:off x="3761175" y="1308636"/>
              <a:ext cx="1858620" cy="1858618"/>
            </a:xfrm>
            <a:custGeom>
              <a:avLst/>
              <a:gdLst>
                <a:gd name="T0" fmla="*/ 809 w 984"/>
                <a:gd name="T1" fmla="*/ 175 h 983"/>
                <a:gd name="T2" fmla="*/ 809 w 984"/>
                <a:gd name="T3" fmla="*/ 809 h 983"/>
                <a:gd name="T4" fmla="*/ 175 w 984"/>
                <a:gd name="T5" fmla="*/ 809 h 983"/>
                <a:gd name="T6" fmla="*/ 175 w 984"/>
                <a:gd name="T7" fmla="*/ 175 h 983"/>
                <a:gd name="T8" fmla="*/ 809 w 984"/>
                <a:gd name="T9" fmla="*/ 175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983">
                  <a:moveTo>
                    <a:pt x="809" y="175"/>
                  </a:moveTo>
                  <a:cubicBezTo>
                    <a:pt x="984" y="350"/>
                    <a:pt x="984" y="634"/>
                    <a:pt x="809" y="809"/>
                  </a:cubicBezTo>
                  <a:cubicBezTo>
                    <a:pt x="634" y="983"/>
                    <a:pt x="350" y="983"/>
                    <a:pt x="175" y="809"/>
                  </a:cubicBezTo>
                  <a:cubicBezTo>
                    <a:pt x="0" y="634"/>
                    <a:pt x="0" y="350"/>
                    <a:pt x="175" y="175"/>
                  </a:cubicBezTo>
                  <a:cubicBezTo>
                    <a:pt x="350" y="0"/>
                    <a:pt x="634" y="0"/>
                    <a:pt x="809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12675" y="3747810"/>
            <a:ext cx="1843578" cy="1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1108406" y="2967218"/>
            <a:ext cx="2354354" cy="118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Comfortable Travel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896643" y="4169919"/>
            <a:ext cx="1837696" cy="114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Public Safety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5008459" y="2077675"/>
            <a:ext cx="2282270" cy="114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Crowd Balancing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1123071" y="5291361"/>
            <a:ext cx="3119514" cy="55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Others…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www.fansimg.com/uploads2015/07/1436845964_468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3" t="25162" r="26903" b="9918"/>
          <a:stretch/>
        </p:blipFill>
        <p:spPr bwMode="auto">
          <a:xfrm>
            <a:off x="3779912" y="3677318"/>
            <a:ext cx="1579444" cy="14798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8251673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灯片编号占位符 1"/>
          <p:cNvSpPr txBox="1">
            <a:spLocks/>
          </p:cNvSpPr>
          <p:nvPr/>
        </p:nvSpPr>
        <p:spPr>
          <a:xfrm>
            <a:off x="5868144" y="8196414"/>
            <a:ext cx="2845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0D5614-B734-4280-8F57-1D4947433C97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33" name="文本框 2"/>
          <p:cNvSpPr txBox="1"/>
          <p:nvPr/>
        </p:nvSpPr>
        <p:spPr>
          <a:xfrm>
            <a:off x="3066597" y="299652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强大功能为您所用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4" name="组合 133"/>
          <p:cNvGrpSpPr/>
          <p:nvPr/>
        </p:nvGrpSpPr>
        <p:grpSpPr>
          <a:xfrm>
            <a:off x="1232898" y="2703266"/>
            <a:ext cx="7309946" cy="1294408"/>
            <a:chOff x="2441027" y="2781796"/>
            <a:chExt cx="7309946" cy="1294408"/>
          </a:xfrm>
        </p:grpSpPr>
        <p:sp>
          <p:nvSpPr>
            <p:cNvPr id="35" name="矩形 34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421639" y="271279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55182" y="286107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26"/>
          <p:cNvSpPr txBox="1"/>
          <p:nvPr/>
        </p:nvSpPr>
        <p:spPr>
          <a:xfrm>
            <a:off x="1731938" y="3095676"/>
            <a:ext cx="51922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Where is relatively crowded ?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0" name="组 27"/>
          <p:cNvGrpSpPr/>
          <p:nvPr/>
        </p:nvGrpSpPr>
        <p:grpSpPr>
          <a:xfrm>
            <a:off x="1953907" y="3212009"/>
            <a:ext cx="323306" cy="474022"/>
            <a:chOff x="2990105" y="3252589"/>
            <a:chExt cx="323306" cy="474022"/>
          </a:xfrm>
        </p:grpSpPr>
        <p:sp>
          <p:nvSpPr>
            <p:cNvPr id="41" name="任意形状 38"/>
            <p:cNvSpPr/>
            <p:nvPr/>
          </p:nvSpPr>
          <p:spPr>
            <a:xfrm flipH="1" flipV="1">
              <a:off x="2990105" y="3252589"/>
              <a:ext cx="323306" cy="355729"/>
            </a:xfrm>
            <a:custGeom>
              <a:avLst/>
              <a:gdLst>
                <a:gd name="connsiteX0" fmla="*/ 198439 w 393702"/>
                <a:gd name="connsiteY0" fmla="*/ 433185 h 433185"/>
                <a:gd name="connsiteX1" fmla="*/ 196851 w 393702"/>
                <a:gd name="connsiteY1" fmla="*/ 432908 h 433185"/>
                <a:gd name="connsiteX2" fmla="*/ 195263 w 393702"/>
                <a:gd name="connsiteY2" fmla="*/ 433185 h 433185"/>
                <a:gd name="connsiteX3" fmla="*/ 0 w 393702"/>
                <a:gd name="connsiteY3" fmla="*/ 264270 h 433185"/>
                <a:gd name="connsiteX4" fmla="*/ 57191 w 393702"/>
                <a:gd name="connsiteY4" fmla="*/ 144829 h 433185"/>
                <a:gd name="connsiteX5" fmla="*/ 60198 w 393702"/>
                <a:gd name="connsiteY5" fmla="*/ 143075 h 433185"/>
                <a:gd name="connsiteX6" fmla="*/ 77044 w 393702"/>
                <a:gd name="connsiteY6" fmla="*/ 121444 h 433185"/>
                <a:gd name="connsiteX7" fmla="*/ 134938 w 393702"/>
                <a:gd name="connsiteY7" fmla="*/ 0 h 433185"/>
                <a:gd name="connsiteX8" fmla="*/ 196851 w 393702"/>
                <a:gd name="connsiteY8" fmla="*/ 0 h 433185"/>
                <a:gd name="connsiteX9" fmla="*/ 258764 w 393702"/>
                <a:gd name="connsiteY9" fmla="*/ 0 h 433185"/>
                <a:gd name="connsiteX10" fmla="*/ 316658 w 393702"/>
                <a:gd name="connsiteY10" fmla="*/ 121444 h 433185"/>
                <a:gd name="connsiteX11" fmla="*/ 333504 w 393702"/>
                <a:gd name="connsiteY11" fmla="*/ 143075 h 433185"/>
                <a:gd name="connsiteX12" fmla="*/ 336511 w 393702"/>
                <a:gd name="connsiteY12" fmla="*/ 144829 h 433185"/>
                <a:gd name="connsiteX13" fmla="*/ 393702 w 393702"/>
                <a:gd name="connsiteY13" fmla="*/ 264270 h 433185"/>
                <a:gd name="connsiteX14" fmla="*/ 198439 w 393702"/>
                <a:gd name="connsiteY14" fmla="*/ 433185 h 43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02" h="433185">
                  <a:moveTo>
                    <a:pt x="198439" y="433185"/>
                  </a:moveTo>
                  <a:lnTo>
                    <a:pt x="196851" y="432908"/>
                  </a:lnTo>
                  <a:lnTo>
                    <a:pt x="195263" y="433185"/>
                  </a:lnTo>
                  <a:cubicBezTo>
                    <a:pt x="87422" y="433185"/>
                    <a:pt x="0" y="357559"/>
                    <a:pt x="0" y="264270"/>
                  </a:cubicBezTo>
                  <a:cubicBezTo>
                    <a:pt x="0" y="217626"/>
                    <a:pt x="21855" y="175397"/>
                    <a:pt x="57191" y="144829"/>
                  </a:cubicBezTo>
                  <a:lnTo>
                    <a:pt x="60198" y="143075"/>
                  </a:lnTo>
                  <a:lnTo>
                    <a:pt x="77044" y="121444"/>
                  </a:lnTo>
                  <a:cubicBezTo>
                    <a:pt x="106165" y="77391"/>
                    <a:pt x="110729" y="47625"/>
                    <a:pt x="134938" y="0"/>
                  </a:cubicBezTo>
                  <a:lnTo>
                    <a:pt x="196851" y="0"/>
                  </a:lnTo>
                  <a:lnTo>
                    <a:pt x="258764" y="0"/>
                  </a:lnTo>
                  <a:cubicBezTo>
                    <a:pt x="282973" y="47625"/>
                    <a:pt x="287537" y="77391"/>
                    <a:pt x="316658" y="121444"/>
                  </a:cubicBezTo>
                  <a:lnTo>
                    <a:pt x="333504" y="143075"/>
                  </a:lnTo>
                  <a:lnTo>
                    <a:pt x="336511" y="144829"/>
                  </a:lnTo>
                  <a:cubicBezTo>
                    <a:pt x="371847" y="175397"/>
                    <a:pt x="393702" y="217626"/>
                    <a:pt x="393702" y="264270"/>
                  </a:cubicBezTo>
                  <a:cubicBezTo>
                    <a:pt x="393702" y="357559"/>
                    <a:pt x="306280" y="433185"/>
                    <a:pt x="198439" y="433185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067691" y="3661048"/>
              <a:ext cx="168133" cy="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096689" y="3701177"/>
              <a:ext cx="111417" cy="25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4" name="直线连接符 42"/>
          <p:cNvCxnSpPr/>
          <p:nvPr/>
        </p:nvCxnSpPr>
        <p:spPr>
          <a:xfrm rot="-3600000">
            <a:off x="1846973" y="3207463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形状 47"/>
          <p:cNvSpPr/>
          <p:nvPr/>
        </p:nvSpPr>
        <p:spPr>
          <a:xfrm>
            <a:off x="5038682" y="270763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形状 51"/>
          <p:cNvSpPr/>
          <p:nvPr/>
        </p:nvSpPr>
        <p:spPr>
          <a:xfrm>
            <a:off x="4391175" y="270763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53"/>
          <p:cNvSpPr/>
          <p:nvPr/>
        </p:nvSpPr>
        <p:spPr>
          <a:xfrm>
            <a:off x="4061531" y="271452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8" name="直线连接符 42"/>
          <p:cNvCxnSpPr/>
          <p:nvPr/>
        </p:nvCxnSpPr>
        <p:spPr>
          <a:xfrm rot="-1800000">
            <a:off x="1942068" y="3092868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2"/>
          <p:cNvCxnSpPr/>
          <p:nvPr/>
        </p:nvCxnSpPr>
        <p:spPr>
          <a:xfrm>
            <a:off x="2117463" y="3037702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2"/>
          <p:cNvCxnSpPr/>
          <p:nvPr/>
        </p:nvCxnSpPr>
        <p:spPr>
          <a:xfrm rot="3600000" flipH="1">
            <a:off x="2371858" y="3190897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42"/>
          <p:cNvCxnSpPr/>
          <p:nvPr/>
        </p:nvCxnSpPr>
        <p:spPr>
          <a:xfrm rot="1800000" flipH="1">
            <a:off x="2278893" y="3083286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298232" y="2711420"/>
            <a:ext cx="8230009" cy="1324573"/>
            <a:chOff x="711420" y="2732233"/>
            <a:chExt cx="8230009" cy="1324573"/>
          </a:xfrm>
        </p:grpSpPr>
        <p:sp>
          <p:nvSpPr>
            <p:cNvPr id="73" name="Rectangle 24"/>
            <p:cNvSpPr>
              <a:spLocks noChangeArrowheads="1"/>
            </p:cNvSpPr>
            <p:nvPr/>
          </p:nvSpPr>
          <p:spPr bwMode="auto">
            <a:xfrm>
              <a:off x="711420" y="3734455"/>
              <a:ext cx="1843578" cy="137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文本框 2"/>
            <p:cNvSpPr txBox="1"/>
            <p:nvPr/>
          </p:nvSpPr>
          <p:spPr>
            <a:xfrm>
              <a:off x="3314371" y="3021122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强大功能为您所用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631483" y="2762398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765026" y="2910680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文本框 26"/>
            <p:cNvSpPr txBox="1"/>
            <p:nvPr/>
          </p:nvSpPr>
          <p:spPr>
            <a:xfrm>
              <a:off x="3131404" y="3136963"/>
              <a:ext cx="519225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zh-CN" sz="28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Where is relatively crowded ?</a:t>
              </a:r>
              <a:endParaRPr kumimoji="1"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78" name="组 27"/>
            <p:cNvGrpSpPr/>
            <p:nvPr/>
          </p:nvGrpSpPr>
          <p:grpSpPr>
            <a:xfrm>
              <a:off x="2354555" y="3197200"/>
              <a:ext cx="323306" cy="475476"/>
              <a:chOff x="2992008" y="3251135"/>
              <a:chExt cx="323306" cy="475476"/>
            </a:xfrm>
          </p:grpSpPr>
          <p:sp>
            <p:nvSpPr>
              <p:cNvPr id="87" name="任意形状 38"/>
              <p:cNvSpPr/>
              <p:nvPr/>
            </p:nvSpPr>
            <p:spPr>
              <a:xfrm flipH="1" flipV="1">
                <a:off x="2992008" y="3251135"/>
                <a:ext cx="323306" cy="355729"/>
              </a:xfrm>
              <a:custGeom>
                <a:avLst/>
                <a:gdLst>
                  <a:gd name="connsiteX0" fmla="*/ 198439 w 393702"/>
                  <a:gd name="connsiteY0" fmla="*/ 433185 h 433185"/>
                  <a:gd name="connsiteX1" fmla="*/ 196851 w 393702"/>
                  <a:gd name="connsiteY1" fmla="*/ 432908 h 433185"/>
                  <a:gd name="connsiteX2" fmla="*/ 195263 w 393702"/>
                  <a:gd name="connsiteY2" fmla="*/ 433185 h 433185"/>
                  <a:gd name="connsiteX3" fmla="*/ 0 w 393702"/>
                  <a:gd name="connsiteY3" fmla="*/ 264270 h 433185"/>
                  <a:gd name="connsiteX4" fmla="*/ 57191 w 393702"/>
                  <a:gd name="connsiteY4" fmla="*/ 144829 h 433185"/>
                  <a:gd name="connsiteX5" fmla="*/ 60198 w 393702"/>
                  <a:gd name="connsiteY5" fmla="*/ 143075 h 433185"/>
                  <a:gd name="connsiteX6" fmla="*/ 77044 w 393702"/>
                  <a:gd name="connsiteY6" fmla="*/ 121444 h 433185"/>
                  <a:gd name="connsiteX7" fmla="*/ 134938 w 393702"/>
                  <a:gd name="connsiteY7" fmla="*/ 0 h 433185"/>
                  <a:gd name="connsiteX8" fmla="*/ 196851 w 393702"/>
                  <a:gd name="connsiteY8" fmla="*/ 0 h 433185"/>
                  <a:gd name="connsiteX9" fmla="*/ 258764 w 393702"/>
                  <a:gd name="connsiteY9" fmla="*/ 0 h 433185"/>
                  <a:gd name="connsiteX10" fmla="*/ 316658 w 393702"/>
                  <a:gd name="connsiteY10" fmla="*/ 121444 h 433185"/>
                  <a:gd name="connsiteX11" fmla="*/ 333504 w 393702"/>
                  <a:gd name="connsiteY11" fmla="*/ 143075 h 433185"/>
                  <a:gd name="connsiteX12" fmla="*/ 336511 w 393702"/>
                  <a:gd name="connsiteY12" fmla="*/ 144829 h 433185"/>
                  <a:gd name="connsiteX13" fmla="*/ 393702 w 393702"/>
                  <a:gd name="connsiteY13" fmla="*/ 264270 h 433185"/>
                  <a:gd name="connsiteX14" fmla="*/ 198439 w 393702"/>
                  <a:gd name="connsiteY14" fmla="*/ 433185 h 43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702" h="433185">
                    <a:moveTo>
                      <a:pt x="198439" y="433185"/>
                    </a:moveTo>
                    <a:lnTo>
                      <a:pt x="196851" y="432908"/>
                    </a:lnTo>
                    <a:lnTo>
                      <a:pt x="195263" y="433185"/>
                    </a:lnTo>
                    <a:cubicBezTo>
                      <a:pt x="87422" y="433185"/>
                      <a:pt x="0" y="357559"/>
                      <a:pt x="0" y="264270"/>
                    </a:cubicBezTo>
                    <a:cubicBezTo>
                      <a:pt x="0" y="217626"/>
                      <a:pt x="21855" y="175397"/>
                      <a:pt x="57191" y="144829"/>
                    </a:cubicBezTo>
                    <a:lnTo>
                      <a:pt x="60198" y="143075"/>
                    </a:lnTo>
                    <a:lnTo>
                      <a:pt x="77044" y="121444"/>
                    </a:lnTo>
                    <a:cubicBezTo>
                      <a:pt x="106165" y="77391"/>
                      <a:pt x="110729" y="47625"/>
                      <a:pt x="134938" y="0"/>
                    </a:cubicBezTo>
                    <a:lnTo>
                      <a:pt x="196851" y="0"/>
                    </a:lnTo>
                    <a:lnTo>
                      <a:pt x="258764" y="0"/>
                    </a:lnTo>
                    <a:cubicBezTo>
                      <a:pt x="282973" y="47625"/>
                      <a:pt x="287537" y="77391"/>
                      <a:pt x="316658" y="121444"/>
                    </a:cubicBezTo>
                    <a:lnTo>
                      <a:pt x="333504" y="143075"/>
                    </a:lnTo>
                    <a:lnTo>
                      <a:pt x="336511" y="144829"/>
                    </a:lnTo>
                    <a:cubicBezTo>
                      <a:pt x="371847" y="175397"/>
                      <a:pt x="393702" y="217626"/>
                      <a:pt x="393702" y="264270"/>
                    </a:cubicBezTo>
                    <a:cubicBezTo>
                      <a:pt x="393702" y="357559"/>
                      <a:pt x="306280" y="433185"/>
                      <a:pt x="198439" y="433185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3067691" y="3661048"/>
                <a:ext cx="168133" cy="25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3096689" y="3701177"/>
                <a:ext cx="111417" cy="25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79" name="直线连接符 42"/>
            <p:cNvCxnSpPr/>
            <p:nvPr/>
          </p:nvCxnSpPr>
          <p:spPr>
            <a:xfrm rot="-3600000">
              <a:off x="2245718" y="3194108"/>
              <a:ext cx="0" cy="9000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任意形状 47"/>
            <p:cNvSpPr/>
            <p:nvPr/>
          </p:nvSpPr>
          <p:spPr>
            <a:xfrm>
              <a:off x="5286456" y="2732233"/>
              <a:ext cx="3637774" cy="1287522"/>
            </a:xfrm>
            <a:custGeom>
              <a:avLst/>
              <a:gdLst>
                <a:gd name="connsiteX0" fmla="*/ 2241980 w 3502370"/>
                <a:gd name="connsiteY0" fmla="*/ 0 h 1294408"/>
                <a:gd name="connsiteX1" fmla="*/ 3502370 w 3502370"/>
                <a:gd name="connsiteY1" fmla="*/ 0 h 1294408"/>
                <a:gd name="connsiteX2" fmla="*/ 1260390 w 3502370"/>
                <a:gd name="connsiteY2" fmla="*/ 1294408 h 1294408"/>
                <a:gd name="connsiteX3" fmla="*/ 0 w 3502370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2370" h="1294408">
                  <a:moveTo>
                    <a:pt x="2241980" y="0"/>
                  </a:moveTo>
                  <a:lnTo>
                    <a:pt x="3502370" y="0"/>
                  </a:lnTo>
                  <a:lnTo>
                    <a:pt x="1260390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任意形状 51"/>
            <p:cNvSpPr/>
            <p:nvPr/>
          </p:nvSpPr>
          <p:spPr>
            <a:xfrm>
              <a:off x="4638949" y="2732233"/>
              <a:ext cx="2771194" cy="1287522"/>
            </a:xfrm>
            <a:custGeom>
              <a:avLst/>
              <a:gdLst>
                <a:gd name="connsiteX0" fmla="*/ 2241980 w 2668045"/>
                <a:gd name="connsiteY0" fmla="*/ 0 h 1294408"/>
                <a:gd name="connsiteX1" fmla="*/ 2668045 w 2668045"/>
                <a:gd name="connsiteY1" fmla="*/ 0 h 1294408"/>
                <a:gd name="connsiteX2" fmla="*/ 426065 w 2668045"/>
                <a:gd name="connsiteY2" fmla="*/ 1294408 h 1294408"/>
                <a:gd name="connsiteX3" fmla="*/ 0 w 2668045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045" h="1294408">
                  <a:moveTo>
                    <a:pt x="2241980" y="0"/>
                  </a:moveTo>
                  <a:lnTo>
                    <a:pt x="2668045" y="0"/>
                  </a:lnTo>
                  <a:lnTo>
                    <a:pt x="426065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任意形状 53"/>
            <p:cNvSpPr/>
            <p:nvPr/>
          </p:nvSpPr>
          <p:spPr>
            <a:xfrm>
              <a:off x="4309305" y="2739119"/>
              <a:ext cx="2528540" cy="1287522"/>
            </a:xfrm>
            <a:custGeom>
              <a:avLst/>
              <a:gdLst>
                <a:gd name="connsiteX0" fmla="*/ 2241980 w 2434423"/>
                <a:gd name="connsiteY0" fmla="*/ 0 h 1294408"/>
                <a:gd name="connsiteX1" fmla="*/ 2434423 w 2434423"/>
                <a:gd name="connsiteY1" fmla="*/ 0 h 1294408"/>
                <a:gd name="connsiteX2" fmla="*/ 192443 w 2434423"/>
                <a:gd name="connsiteY2" fmla="*/ 1294408 h 1294408"/>
                <a:gd name="connsiteX3" fmla="*/ 0 w 2434423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423" h="1294408">
                  <a:moveTo>
                    <a:pt x="2241980" y="0"/>
                  </a:moveTo>
                  <a:lnTo>
                    <a:pt x="2434423" y="0"/>
                  </a:lnTo>
                  <a:lnTo>
                    <a:pt x="192443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3" name="直线连接符 42"/>
            <p:cNvCxnSpPr/>
            <p:nvPr/>
          </p:nvCxnSpPr>
          <p:spPr>
            <a:xfrm rot="-1800000">
              <a:off x="2340813" y="3079513"/>
              <a:ext cx="0" cy="9000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42"/>
            <p:cNvCxnSpPr/>
            <p:nvPr/>
          </p:nvCxnSpPr>
          <p:spPr>
            <a:xfrm>
              <a:off x="2516208" y="3024347"/>
              <a:ext cx="0" cy="9000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42"/>
            <p:cNvCxnSpPr/>
            <p:nvPr/>
          </p:nvCxnSpPr>
          <p:spPr>
            <a:xfrm rot="3600000" flipH="1">
              <a:off x="2770603" y="3177542"/>
              <a:ext cx="0" cy="9000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42"/>
            <p:cNvCxnSpPr/>
            <p:nvPr/>
          </p:nvCxnSpPr>
          <p:spPr>
            <a:xfrm rot="1800000" flipH="1">
              <a:off x="2677638" y="3069931"/>
              <a:ext cx="0" cy="9000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15478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10718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菱形 91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5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11263 -0.00162 " pathEditMode="relative" rAng="0" ptsTypes="AA">
                                      <p:cBhvr>
                                        <p:cTn id="2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4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1003 -0.01134 " pathEditMode="relative" rAng="0" ptsTypes="AA">
                                      <p:cBhvr>
                                        <p:cTn id="54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57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00625 -0.02014 " pathEditMode="relative" rAng="0" ptsTypes="AA">
                                      <p:cBhvr>
                                        <p:cTn id="56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0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-0.02152 " pathEditMode="relative" rAng="0" ptsTypes="AA">
                                      <p:cBhvr>
                                        <p:cTn id="5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0665 -0.01968 " pathEditMode="relative" rAng="0" ptsTypes="AA">
                                      <p:cBhvr>
                                        <p:cTn id="60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99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01041 -0.01042 " pathEditMode="relative" rAng="0" ptsTypes="AA">
                                      <p:cBhvr>
                                        <p:cTn id="6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5185E-6 L -0.14011 -0.38033 " pathEditMode="relative" rAng="0" ptsTypes="AA">
                                      <p:cBhvr>
                                        <p:cTn id="131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-19028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500" fill="hold"/>
                                        <p:tgtEl>
                                          <p:spTgt spid="7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1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3" grpId="0"/>
      <p:bldP spid="23" grpId="1"/>
      <p:bldP spid="24" grpId="0"/>
      <p:bldP spid="26" grpId="0"/>
      <p:bldP spid="28" grpId="0"/>
      <p:bldP spid="30" grpId="0"/>
      <p:bldP spid="33" grpId="0"/>
      <p:bldP spid="33" grpId="1"/>
      <p:bldP spid="33" grpId="2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/>
      <p:bldP spid="39" grpId="1"/>
      <p:bldP spid="39" grpId="2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" y="0"/>
            <a:ext cx="2882843" cy="1196752"/>
            <a:chOff x="1" y="0"/>
            <a:chExt cx="1585478" cy="658178"/>
          </a:xfrm>
        </p:grpSpPr>
        <p:sp>
          <p:nvSpPr>
            <p:cNvPr id="5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088534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Problem</a:t>
              </a:r>
              <a:endParaRPr lang="en-US" altLang="zh-CN" sz="4400" b="1" dirty="0">
                <a:solidFill>
                  <a:schemeClr val="tx2">
                    <a:lumMod val="50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8" name="文本框 34"/>
          <p:cNvSpPr>
            <a:spLocks noChangeArrowheads="1"/>
          </p:cNvSpPr>
          <p:nvPr/>
        </p:nvSpPr>
        <p:spPr bwMode="auto">
          <a:xfrm>
            <a:off x="2069212" y="5013176"/>
            <a:ext cx="7068388" cy="1261884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rgbClr val="8A101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NO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existing system can share the real-time number of people!</a:t>
            </a:r>
            <a:endParaRPr lang="en-US" altLang="zh-CN" sz="18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3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4218453" y="1556792"/>
            <a:ext cx="2277672" cy="75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4400" kern="0" dirty="0" smtClean="0">
                <a:solidFill>
                  <a:schemeClr val="accent1">
                    <a:lumMod val="50000"/>
                  </a:schemeClr>
                </a:solidFill>
              </a:rPr>
              <a:t>Accurate</a:t>
            </a:r>
            <a:endParaRPr lang="en-US" altLang="zh-CN" sz="36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4067944" y="3114481"/>
            <a:ext cx="2642162" cy="75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4400" kern="0" dirty="0" smtClean="0">
                <a:solidFill>
                  <a:schemeClr val="accent1">
                    <a:lumMod val="50000"/>
                  </a:schemeClr>
                </a:solidFill>
              </a:rPr>
              <a:t>Real-time</a:t>
            </a:r>
            <a:endParaRPr lang="en-US" altLang="zh-CN" sz="36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4319237" y="4762569"/>
            <a:ext cx="2701035" cy="75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4400" kern="0" dirty="0" smtClean="0">
                <a:solidFill>
                  <a:srgbClr val="002060"/>
                </a:solidFill>
              </a:rPr>
              <a:t>Affordable</a:t>
            </a:r>
            <a:endParaRPr lang="en-US" altLang="zh-CN" sz="4400" kern="0" dirty="0">
              <a:solidFill>
                <a:srgbClr val="002060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" y="0"/>
            <a:ext cx="2629567" cy="1196752"/>
            <a:chOff x="1" y="0"/>
            <a:chExt cx="1446185" cy="658178"/>
          </a:xfrm>
        </p:grpSpPr>
        <p:sp>
          <p:nvSpPr>
            <p:cNvPr id="26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94924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Criteria</a:t>
              </a:r>
              <a:endParaRPr lang="en-US" altLang="zh-CN" sz="4400" b="1" dirty="0">
                <a:solidFill>
                  <a:schemeClr val="tx2">
                    <a:lumMod val="50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39" name="Shape 2941"/>
          <p:cNvSpPr/>
          <p:nvPr/>
        </p:nvSpPr>
        <p:spPr>
          <a:xfrm>
            <a:off x="2385493" y="1587754"/>
            <a:ext cx="798644" cy="798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" name="Shape 2681"/>
          <p:cNvSpPr/>
          <p:nvPr/>
        </p:nvSpPr>
        <p:spPr>
          <a:xfrm>
            <a:off x="2339752" y="3080742"/>
            <a:ext cx="890842" cy="867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957906BF-1CFE-4772-B7BD-5B095066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0" b="100000" l="9244" r="89916"/>
                    </a14:imgEffect>
                    <a14:imgEffect>
                      <a14:artisticGlowEdges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22237"/>
            <a:ext cx="864633" cy="1039011"/>
          </a:xfrm>
          <a:prstGeom prst="rect">
            <a:avLst/>
          </a:prstGeom>
        </p:spPr>
      </p:pic>
      <p:pic>
        <p:nvPicPr>
          <p:cNvPr id="31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15478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10718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灯片编号占位符 1"/>
          <p:cNvSpPr txBox="1">
            <a:spLocks/>
          </p:cNvSpPr>
          <p:nvPr/>
        </p:nvSpPr>
        <p:spPr>
          <a:xfrm>
            <a:off x="5868144" y="6160219"/>
            <a:ext cx="2845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30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7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9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3528018" y="1399853"/>
            <a:ext cx="4464496" cy="188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4400" b="1" kern="0" dirty="0" smtClean="0">
                <a:solidFill>
                  <a:schemeClr val="accent1">
                    <a:lumMod val="50000"/>
                  </a:schemeClr>
                </a:solidFill>
              </a:rPr>
              <a:t>Accuracy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2800" kern="0" dirty="0" smtClean="0">
                <a:solidFill>
                  <a:schemeClr val="accent1">
                    <a:lumMod val="75000"/>
                  </a:schemeClr>
                </a:solidFill>
              </a:rPr>
              <a:t>The variety of human and environment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" y="0"/>
            <a:ext cx="3543793" cy="1196752"/>
            <a:chOff x="1" y="0"/>
            <a:chExt cx="1948983" cy="658178"/>
          </a:xfrm>
        </p:grpSpPr>
        <p:sp>
          <p:nvSpPr>
            <p:cNvPr id="26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452039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Constraints</a:t>
              </a:r>
              <a:endParaRPr lang="en-US" altLang="zh-CN" sz="4400" b="1" dirty="0">
                <a:solidFill>
                  <a:schemeClr val="tx2">
                    <a:lumMod val="50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pic>
        <p:nvPicPr>
          <p:cNvPr id="31" name="Picture 2" descr="Picture 2"/>
          <p:cNvPicPr>
            <a:picLocks noChangeAspect="1"/>
          </p:cNvPicPr>
          <p:nvPr/>
        </p:nvPicPr>
        <p:blipFill>
          <a:blip r:embed="rId3">
            <a:lum bright="30000"/>
            <a:extLst/>
          </a:blip>
          <a:srcRect l="20604" r="19643"/>
          <a:stretch>
            <a:fillRect/>
          </a:stretch>
        </p:blipFill>
        <p:spPr>
          <a:xfrm>
            <a:off x="1691680" y="1588579"/>
            <a:ext cx="1224136" cy="10975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3515814" y="3920133"/>
            <a:ext cx="4464496" cy="273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4400" b="1" kern="0" dirty="0" smtClean="0">
                <a:solidFill>
                  <a:schemeClr val="accent1">
                    <a:lumMod val="50000"/>
                  </a:schemeClr>
                </a:solidFill>
              </a:rPr>
              <a:t>Technology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2800" kern="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altLang="zh-CN" sz="2800" kern="0" dirty="0" smtClean="0">
                <a:solidFill>
                  <a:schemeClr val="accent1">
                    <a:lumMod val="75000"/>
                  </a:schemeClr>
                </a:solidFill>
              </a:rPr>
              <a:t>he complicated algorithm and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mathematical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principles</a:t>
            </a:r>
            <a:endParaRPr lang="en-US" altLang="zh-CN" sz="2800" kern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  <a:defRPr/>
            </a:pPr>
            <a:endParaRPr lang="en-US" altLang="zh-CN" sz="4400" kern="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-15291" y="6215478"/>
            <a:ext cx="1138362" cy="62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2" y="6110718"/>
            <a:ext cx="734178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918273" y="4128353"/>
            <a:ext cx="836245" cy="963272"/>
            <a:chOff x="5199013" y="468106"/>
            <a:chExt cx="534104" cy="594614"/>
          </a:xfrm>
        </p:grpSpPr>
        <p:sp>
          <p:nvSpPr>
            <p:cNvPr id="15" name="Freeform 658"/>
            <p:cNvSpPr/>
            <p:nvPr/>
          </p:nvSpPr>
          <p:spPr bwMode="auto">
            <a:xfrm>
              <a:off x="5214343" y="486663"/>
              <a:ext cx="501831" cy="70999"/>
            </a:xfrm>
            <a:custGeom>
              <a:avLst/>
              <a:gdLst>
                <a:gd name="T0" fmla="*/ 258 w 263"/>
                <a:gd name="T1" fmla="*/ 37 h 37"/>
                <a:gd name="T2" fmla="*/ 21 w 263"/>
                <a:gd name="T3" fmla="*/ 37 h 37"/>
                <a:gd name="T4" fmla="*/ 0 w 263"/>
                <a:gd name="T5" fmla="*/ 18 h 37"/>
                <a:gd name="T6" fmla="*/ 21 w 263"/>
                <a:gd name="T7" fmla="*/ 0 h 37"/>
                <a:gd name="T8" fmla="*/ 243 w 263"/>
                <a:gd name="T9" fmla="*/ 0 h 37"/>
                <a:gd name="T10" fmla="*/ 263 w 263"/>
                <a:gd name="T11" fmla="*/ 37 h 37"/>
                <a:gd name="T12" fmla="*/ 258 w 263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37">
                  <a:moveTo>
                    <a:pt x="258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1" y="37"/>
                    <a:pt x="0" y="28"/>
                    <a:pt x="0" y="18"/>
                  </a:cubicBezTo>
                  <a:cubicBezTo>
                    <a:pt x="0" y="7"/>
                    <a:pt x="11" y="0"/>
                    <a:pt x="21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63" y="37"/>
                    <a:pt x="263" y="37"/>
                    <a:pt x="263" y="37"/>
                  </a:cubicBezTo>
                  <a:lnTo>
                    <a:pt x="258" y="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659"/>
            <p:cNvSpPr/>
            <p:nvPr/>
          </p:nvSpPr>
          <p:spPr bwMode="auto">
            <a:xfrm>
              <a:off x="5200627" y="468106"/>
              <a:ext cx="482468" cy="87135"/>
            </a:xfrm>
            <a:custGeom>
              <a:avLst/>
              <a:gdLst>
                <a:gd name="T0" fmla="*/ 7 w 253"/>
                <a:gd name="T1" fmla="*/ 28 h 46"/>
                <a:gd name="T2" fmla="*/ 28 w 253"/>
                <a:gd name="T3" fmla="*/ 10 h 46"/>
                <a:gd name="T4" fmla="*/ 250 w 253"/>
                <a:gd name="T5" fmla="*/ 10 h 46"/>
                <a:gd name="T6" fmla="*/ 253 w 253"/>
                <a:gd name="T7" fmla="*/ 16 h 46"/>
                <a:gd name="T8" fmla="*/ 253 w 253"/>
                <a:gd name="T9" fmla="*/ 0 h 46"/>
                <a:gd name="T10" fmla="*/ 27 w 253"/>
                <a:gd name="T11" fmla="*/ 0 h 46"/>
                <a:gd name="T12" fmla="*/ 0 w 253"/>
                <a:gd name="T13" fmla="*/ 23 h 46"/>
                <a:gd name="T14" fmla="*/ 21 w 253"/>
                <a:gd name="T15" fmla="*/ 46 h 46"/>
                <a:gd name="T16" fmla="*/ 7 w 253"/>
                <a:gd name="T17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6">
                  <a:moveTo>
                    <a:pt x="7" y="28"/>
                  </a:moveTo>
                  <a:cubicBezTo>
                    <a:pt x="7" y="17"/>
                    <a:pt x="18" y="10"/>
                    <a:pt x="28" y="10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0"/>
                    <a:pt x="0" y="10"/>
                    <a:pt x="0" y="23"/>
                  </a:cubicBezTo>
                  <a:cubicBezTo>
                    <a:pt x="0" y="34"/>
                    <a:pt x="9" y="43"/>
                    <a:pt x="21" y="46"/>
                  </a:cubicBezTo>
                  <a:cubicBezTo>
                    <a:pt x="13" y="43"/>
                    <a:pt x="7" y="36"/>
                    <a:pt x="7" y="2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660"/>
            <p:cNvSpPr/>
            <p:nvPr/>
          </p:nvSpPr>
          <p:spPr bwMode="auto">
            <a:xfrm>
              <a:off x="5199013" y="506026"/>
              <a:ext cx="53249" cy="556694"/>
            </a:xfrm>
            <a:custGeom>
              <a:avLst/>
              <a:gdLst>
                <a:gd name="T0" fmla="*/ 26 w 28"/>
                <a:gd name="T1" fmla="*/ 27 h 292"/>
                <a:gd name="T2" fmla="*/ 22 w 28"/>
                <a:gd name="T3" fmla="*/ 26 h 292"/>
                <a:gd name="T4" fmla="*/ 1 w 28"/>
                <a:gd name="T5" fmla="*/ 3 h 292"/>
                <a:gd name="T6" fmla="*/ 1 w 28"/>
                <a:gd name="T7" fmla="*/ 0 h 292"/>
                <a:gd name="T8" fmla="*/ 0 w 28"/>
                <a:gd name="T9" fmla="*/ 7 h 292"/>
                <a:gd name="T10" fmla="*/ 0 w 28"/>
                <a:gd name="T11" fmla="*/ 262 h 292"/>
                <a:gd name="T12" fmla="*/ 28 w 28"/>
                <a:gd name="T13" fmla="*/ 292 h 292"/>
                <a:gd name="T14" fmla="*/ 26 w 28"/>
                <a:gd name="T15" fmla="*/ 292 h 292"/>
                <a:gd name="T16" fmla="*/ 26 w 28"/>
                <a:gd name="T17" fmla="*/ 2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2">
                  <a:moveTo>
                    <a:pt x="26" y="27"/>
                  </a:moveTo>
                  <a:cubicBezTo>
                    <a:pt x="24" y="27"/>
                    <a:pt x="23" y="26"/>
                    <a:pt x="22" y="26"/>
                  </a:cubicBezTo>
                  <a:cubicBezTo>
                    <a:pt x="10" y="23"/>
                    <a:pt x="1" y="14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9"/>
                    <a:pt x="13" y="292"/>
                    <a:pt x="28" y="292"/>
                  </a:cubicBezTo>
                  <a:cubicBezTo>
                    <a:pt x="27" y="292"/>
                    <a:pt x="27" y="292"/>
                    <a:pt x="26" y="292"/>
                  </a:cubicBezTo>
                  <a:lnTo>
                    <a:pt x="26" y="27"/>
                  </a:lnTo>
                  <a:close/>
                </a:path>
              </a:pathLst>
            </a:custGeom>
            <a:solidFill>
              <a:srgbClr val="122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661"/>
            <p:cNvSpPr/>
            <p:nvPr/>
          </p:nvSpPr>
          <p:spPr bwMode="auto">
            <a:xfrm>
              <a:off x="5248228" y="557661"/>
              <a:ext cx="385652" cy="505058"/>
            </a:xfrm>
            <a:custGeom>
              <a:avLst/>
              <a:gdLst>
                <a:gd name="T0" fmla="*/ 3 w 202"/>
                <a:gd name="T1" fmla="*/ 0 h 265"/>
                <a:gd name="T2" fmla="*/ 0 w 202"/>
                <a:gd name="T3" fmla="*/ 0 h 265"/>
                <a:gd name="T4" fmla="*/ 0 w 202"/>
                <a:gd name="T5" fmla="*/ 265 h 265"/>
                <a:gd name="T6" fmla="*/ 2 w 202"/>
                <a:gd name="T7" fmla="*/ 265 h 265"/>
                <a:gd name="T8" fmla="*/ 49 w 202"/>
                <a:gd name="T9" fmla="*/ 265 h 265"/>
                <a:gd name="T10" fmla="*/ 202 w 202"/>
                <a:gd name="T11" fmla="*/ 0 h 265"/>
                <a:gd name="T12" fmla="*/ 3 w 202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6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1" y="265"/>
                    <a:pt x="1" y="265"/>
                    <a:pt x="2" y="265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62"/>
            <p:cNvSpPr/>
            <p:nvPr/>
          </p:nvSpPr>
          <p:spPr bwMode="auto">
            <a:xfrm>
              <a:off x="5341818" y="557661"/>
              <a:ext cx="391299" cy="505058"/>
            </a:xfrm>
            <a:custGeom>
              <a:avLst/>
              <a:gdLst>
                <a:gd name="T0" fmla="*/ 0 w 485"/>
                <a:gd name="T1" fmla="*/ 626 h 626"/>
                <a:gd name="T2" fmla="*/ 485 w 485"/>
                <a:gd name="T3" fmla="*/ 626 h 626"/>
                <a:gd name="T4" fmla="*/ 485 w 485"/>
                <a:gd name="T5" fmla="*/ 0 h 626"/>
                <a:gd name="T6" fmla="*/ 362 w 485"/>
                <a:gd name="T7" fmla="*/ 0 h 626"/>
                <a:gd name="T8" fmla="*/ 0 w 485"/>
                <a:gd name="T9" fmla="*/ 62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626">
                  <a:moveTo>
                    <a:pt x="0" y="626"/>
                  </a:moveTo>
                  <a:lnTo>
                    <a:pt x="485" y="626"/>
                  </a:lnTo>
                  <a:lnTo>
                    <a:pt x="485" y="0"/>
                  </a:lnTo>
                  <a:lnTo>
                    <a:pt x="362" y="0"/>
                  </a:lnTo>
                  <a:lnTo>
                    <a:pt x="0" y="6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20" name="菱形 19"/>
          <p:cNvSpPr/>
          <p:nvPr/>
        </p:nvSpPr>
        <p:spPr>
          <a:xfrm>
            <a:off x="7941537" y="621547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灯片编号占位符 1"/>
          <p:cNvSpPr txBox="1">
            <a:spLocks/>
          </p:cNvSpPr>
          <p:nvPr/>
        </p:nvSpPr>
        <p:spPr>
          <a:xfrm>
            <a:off x="8251715" y="647416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8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60"/>
          <p:cNvSpPr>
            <a:spLocks noChangeShapeType="1"/>
          </p:cNvSpPr>
          <p:nvPr/>
        </p:nvSpPr>
        <p:spPr bwMode="auto">
          <a:xfrm flipH="1">
            <a:off x="1405484" y="1268760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65"/>
          <p:cNvSpPr>
            <a:spLocks noChangeArrowheads="1"/>
          </p:cNvSpPr>
          <p:nvPr/>
        </p:nvSpPr>
        <p:spPr bwMode="auto">
          <a:xfrm>
            <a:off x="6187236" y="1921667"/>
            <a:ext cx="28157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Budget&amp;Risk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" name="文本框 66"/>
          <p:cNvSpPr>
            <a:spLocks noChangeArrowheads="1"/>
          </p:cNvSpPr>
          <p:nvPr/>
        </p:nvSpPr>
        <p:spPr bwMode="auto">
          <a:xfrm>
            <a:off x="6199992" y="3295071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Result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7" name="文本框 67"/>
          <p:cNvSpPr>
            <a:spLocks noChangeArrowheads="1"/>
          </p:cNvSpPr>
          <p:nvPr/>
        </p:nvSpPr>
        <p:spPr bwMode="auto">
          <a:xfrm>
            <a:off x="6187236" y="4787279"/>
            <a:ext cx="3034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Conclusion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8" name="直接连接符 60"/>
          <p:cNvSpPr>
            <a:spLocks noChangeShapeType="1"/>
          </p:cNvSpPr>
          <p:nvPr/>
        </p:nvSpPr>
        <p:spPr bwMode="auto">
          <a:xfrm flipH="1">
            <a:off x="5508104" y="1269587"/>
            <a:ext cx="1069" cy="49287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61"/>
          <p:cNvSpPr>
            <a:spLocks noChangeArrowheads="1"/>
          </p:cNvSpPr>
          <p:nvPr/>
        </p:nvSpPr>
        <p:spPr bwMode="auto">
          <a:xfrm>
            <a:off x="5240157" y="2002219"/>
            <a:ext cx="565196" cy="5651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4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62"/>
          <p:cNvSpPr>
            <a:spLocks noChangeArrowheads="1"/>
          </p:cNvSpPr>
          <p:nvPr/>
        </p:nvSpPr>
        <p:spPr bwMode="auto">
          <a:xfrm>
            <a:off x="5221249" y="3442283"/>
            <a:ext cx="565196" cy="563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63"/>
          <p:cNvSpPr>
            <a:spLocks noChangeArrowheads="1"/>
          </p:cNvSpPr>
          <p:nvPr/>
        </p:nvSpPr>
        <p:spPr bwMode="auto">
          <a:xfrm>
            <a:off x="5221249" y="4907343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文本框 65"/>
          <p:cNvSpPr>
            <a:spLocks noChangeArrowheads="1"/>
          </p:cNvSpPr>
          <p:nvPr/>
        </p:nvSpPr>
        <p:spPr bwMode="auto">
          <a:xfrm>
            <a:off x="1912600" y="1921667"/>
            <a:ext cx="2859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rgbClr val="000000"/>
                </a:solidFill>
                <a:sym typeface="宋体" pitchFamily="2" charset="-122"/>
              </a:rPr>
              <a:t>Introduction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文本框 66"/>
          <p:cNvSpPr>
            <a:spLocks noChangeArrowheads="1"/>
          </p:cNvSpPr>
          <p:nvPr/>
        </p:nvSpPr>
        <p:spPr bwMode="auto">
          <a:xfrm>
            <a:off x="2200632" y="3290236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  <a:sym typeface="宋体" pitchFamily="2" charset="-122"/>
              </a:rPr>
              <a:t>Objectives</a:t>
            </a:r>
            <a:endParaRPr lang="zh-CN" altLang="en-US" sz="4000" b="1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文本框 67"/>
          <p:cNvSpPr>
            <a:spLocks noChangeArrowheads="1"/>
          </p:cNvSpPr>
          <p:nvPr/>
        </p:nvSpPr>
        <p:spPr bwMode="auto">
          <a:xfrm>
            <a:off x="1899844" y="4782444"/>
            <a:ext cx="53957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 err="1">
                <a:solidFill>
                  <a:srgbClr val="000000"/>
                </a:solidFill>
                <a:sym typeface="宋体" pitchFamily="2" charset="-122"/>
              </a:rPr>
              <a:t>Solution&amp;Task</a:t>
            </a:r>
            <a:endParaRPr lang="zh-CN" altLang="en-US" sz="4000" dirty="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" name="矩形 61"/>
          <p:cNvSpPr>
            <a:spLocks noChangeArrowheads="1"/>
          </p:cNvSpPr>
          <p:nvPr/>
        </p:nvSpPr>
        <p:spPr bwMode="auto">
          <a:xfrm>
            <a:off x="1075942" y="1945052"/>
            <a:ext cx="647420" cy="647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1115616" y="4945074"/>
            <a:ext cx="565196" cy="5651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3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" y="0"/>
            <a:ext cx="2992553" cy="1196752"/>
            <a:chOff x="1" y="0"/>
            <a:chExt cx="1645815" cy="658178"/>
          </a:xfrm>
        </p:grpSpPr>
        <p:sp>
          <p:nvSpPr>
            <p:cNvPr id="21" name="Freeform 8"/>
            <p:cNvSpPr/>
            <p:nvPr/>
          </p:nvSpPr>
          <p:spPr bwMode="auto">
            <a:xfrm>
              <a:off x="1" y="0"/>
              <a:ext cx="322337" cy="643548"/>
            </a:xfrm>
            <a:custGeom>
              <a:avLst/>
              <a:gdLst>
                <a:gd name="T0" fmla="*/ 0 w 286"/>
                <a:gd name="T1" fmla="*/ 0 h 571"/>
                <a:gd name="T2" fmla="*/ 286 w 286"/>
                <a:gd name="T3" fmla="*/ 287 h 571"/>
                <a:gd name="T4" fmla="*/ 0 w 286"/>
                <a:gd name="T5" fmla="*/ 571 h 571"/>
                <a:gd name="T6" fmla="*/ 0 w 286"/>
                <a:gd name="T7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571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99884" y="225173"/>
              <a:ext cx="216113" cy="433005"/>
            </a:xfrm>
            <a:custGeom>
              <a:avLst/>
              <a:gdLst>
                <a:gd name="T0" fmla="*/ 0 w 278"/>
                <a:gd name="T1" fmla="*/ 0 h 557"/>
                <a:gd name="T2" fmla="*/ 278 w 278"/>
                <a:gd name="T3" fmla="*/ 278 h 557"/>
                <a:gd name="T4" fmla="*/ 0 w 278"/>
                <a:gd name="T5" fmla="*/ 557 h 557"/>
                <a:gd name="T6" fmla="*/ 0 w 278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557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6945" y="194693"/>
              <a:ext cx="1148871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微软雅黑" pitchFamily="34" charset="-122"/>
                  <a:cs typeface="宋体" pitchFamily="2" charset="-122"/>
                </a:rPr>
                <a:t>Contents</a:t>
              </a:r>
              <a:endPara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1043608" y="3292602"/>
            <a:ext cx="687746" cy="712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3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-4338" r="-916" b="25285"/>
          <a:stretch>
            <a:fillRect/>
          </a:stretch>
        </p:blipFill>
        <p:spPr bwMode="auto">
          <a:xfrm>
            <a:off x="45638" y="6254307"/>
            <a:ext cx="1095792" cy="60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93296"/>
            <a:ext cx="706723" cy="8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灯片编号占位符 1"/>
          <p:cNvSpPr txBox="1">
            <a:spLocks/>
          </p:cNvSpPr>
          <p:nvPr/>
        </p:nvSpPr>
        <p:spPr>
          <a:xfrm>
            <a:off x="8244408" y="6476300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27" name="菱形 26"/>
          <p:cNvSpPr/>
          <p:nvPr/>
        </p:nvSpPr>
        <p:spPr>
          <a:xfrm>
            <a:off x="7934230" y="6149098"/>
            <a:ext cx="2034712" cy="2034712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27" tIns="45713" rIns="91427" bIns="45713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灯片编号占位符 1"/>
          <p:cNvSpPr txBox="1">
            <a:spLocks/>
          </p:cNvSpPr>
          <p:nvPr/>
        </p:nvSpPr>
        <p:spPr>
          <a:xfrm>
            <a:off x="8244408" y="6407786"/>
            <a:ext cx="758621" cy="2650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tx1"/>
                </a:solidFill>
              </a:rPr>
              <a:pPr/>
              <a:t>9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3" grpId="1"/>
      <p:bldP spid="14" grpId="0"/>
      <p:bldP spid="16" grpId="0" animBg="1"/>
      <p:bldP spid="18" grpId="0" animBg="1"/>
      <p:bldP spid="24" grpId="0" animBg="1"/>
      <p:bldP spid="24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自定义 3">
      <a:dk1>
        <a:srgbClr val="191919"/>
      </a:dk1>
      <a:lt1>
        <a:sysClr val="window" lastClr="FFFFFF"/>
      </a:lt1>
      <a:dk2>
        <a:srgbClr val="191919"/>
      </a:dk2>
      <a:lt2>
        <a:srgbClr val="FFFFFF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894</Words>
  <Application>Microsoft Office PowerPoint</Application>
  <PresentationFormat>全屏显示(4:3)</PresentationFormat>
  <Paragraphs>399</Paragraphs>
  <Slides>34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Office 主题​​</vt:lpstr>
      <vt:lpstr>7_Office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117</cp:revision>
  <dcterms:created xsi:type="dcterms:W3CDTF">2017-07-24T04:43:25Z</dcterms:created>
  <dcterms:modified xsi:type="dcterms:W3CDTF">2017-07-28T14:54:02Z</dcterms:modified>
</cp:coreProperties>
</file>